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58" r:id="rId1"/>
  </p:sldMasterIdLst>
  <p:notesMasterIdLst>
    <p:notesMasterId r:id="rId40"/>
  </p:notesMasterIdLst>
  <p:sldIdLst>
    <p:sldId id="270" r:id="rId2"/>
    <p:sldId id="258" r:id="rId3"/>
    <p:sldId id="271" r:id="rId4"/>
    <p:sldId id="268" r:id="rId5"/>
    <p:sldId id="320" r:id="rId6"/>
    <p:sldId id="319" r:id="rId7"/>
    <p:sldId id="272" r:id="rId8"/>
    <p:sldId id="314" r:id="rId9"/>
    <p:sldId id="273" r:id="rId10"/>
    <p:sldId id="315" r:id="rId11"/>
    <p:sldId id="312" r:id="rId12"/>
    <p:sldId id="337" r:id="rId13"/>
    <p:sldId id="316" r:id="rId14"/>
    <p:sldId id="317" r:id="rId15"/>
    <p:sldId id="274" r:id="rId16"/>
    <p:sldId id="310" r:id="rId17"/>
    <p:sldId id="318" r:id="rId18"/>
    <p:sldId id="339" r:id="rId19"/>
    <p:sldId id="326" r:id="rId20"/>
    <p:sldId id="323" r:id="rId21"/>
    <p:sldId id="309" r:id="rId22"/>
    <p:sldId id="335" r:id="rId23"/>
    <p:sldId id="327" r:id="rId24"/>
    <p:sldId id="334" r:id="rId25"/>
    <p:sldId id="341" r:id="rId26"/>
    <p:sldId id="330" r:id="rId27"/>
    <p:sldId id="342" r:id="rId28"/>
    <p:sldId id="331" r:id="rId29"/>
    <p:sldId id="336" r:id="rId30"/>
    <p:sldId id="307" r:id="rId31"/>
    <p:sldId id="313" r:id="rId32"/>
    <p:sldId id="275" r:id="rId33"/>
    <p:sldId id="282" r:id="rId34"/>
    <p:sldId id="321" r:id="rId35"/>
    <p:sldId id="324" r:id="rId36"/>
    <p:sldId id="338" r:id="rId37"/>
    <p:sldId id="325" r:id="rId38"/>
    <p:sldId id="264" r:id="rId3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C307D"/>
    <a:srgbClr val="FFFFFF"/>
    <a:srgbClr val="F6F4F7"/>
    <a:srgbClr val="93549F"/>
    <a:srgbClr val="FEFDFF"/>
    <a:srgbClr val="E1DFE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6E25E649-3F16-4E02-A733-19D2CDBF48F0}" styleName="中度样式 3 - 强调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B301B821-A1FF-4177-AEE7-76D212191A09}" styleName="中度样式 1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997" autoAdjust="0"/>
    <p:restoredTop sz="89612" autoAdjust="0"/>
  </p:normalViewPr>
  <p:slideViewPr>
    <p:cSldViewPr snapToGrid="0" snapToObjects="1">
      <p:cViewPr varScale="1">
        <p:scale>
          <a:sx n="77" d="100"/>
          <a:sy n="77" d="100"/>
        </p:scale>
        <p:origin x="773" y="62"/>
      </p:cViewPr>
      <p:guideLst/>
    </p:cSldViewPr>
  </p:slideViewPr>
  <p:outlineViewPr>
    <p:cViewPr>
      <p:scale>
        <a:sx n="33" d="100"/>
        <a:sy n="33" d="100"/>
      </p:scale>
      <p:origin x="0" y="-11400"/>
    </p:cViewPr>
  </p:outlin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DA51940-DB52-3B48-AABB-9C7938529E4E}" type="datetimeFigureOut">
              <a:rPr kumimoji="1" lang="zh-CN" altLang="en-US" smtClean="0"/>
              <a:t>2022/6/8</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D18717E-F74C-4246-A795-6577BEDC8382}" type="slidenum">
              <a:rPr kumimoji="1" lang="zh-CN" altLang="en-US" smtClean="0"/>
              <a:t>‹#›</a:t>
            </a:fld>
            <a:endParaRPr kumimoji="1" lang="zh-CN" altLang="en-US"/>
          </a:p>
        </p:txBody>
      </p:sp>
    </p:spTree>
    <p:extLst>
      <p:ext uri="{BB962C8B-B14F-4D97-AF65-F5344CB8AC3E}">
        <p14:creationId xmlns:p14="http://schemas.microsoft.com/office/powerpoint/2010/main" val="20152982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HK" altLang="en-US" dirty="0"/>
          </a:p>
        </p:txBody>
      </p:sp>
      <p:sp>
        <p:nvSpPr>
          <p:cNvPr id="4" name="投影片編號版面配置區 3"/>
          <p:cNvSpPr>
            <a:spLocks noGrp="1"/>
          </p:cNvSpPr>
          <p:nvPr>
            <p:ph type="sldNum" sz="quarter" idx="5"/>
          </p:nvPr>
        </p:nvSpPr>
        <p:spPr/>
        <p:txBody>
          <a:bodyPr/>
          <a:lstStyle/>
          <a:p>
            <a:fld id="{6D18717E-F74C-4246-A795-6577BEDC8382}" type="slidenum">
              <a:rPr kumimoji="1" lang="zh-CN" altLang="en-US" smtClean="0"/>
              <a:t>2</a:t>
            </a:fld>
            <a:endParaRPr kumimoji="1" lang="zh-CN" altLang="en-US" dirty="0"/>
          </a:p>
        </p:txBody>
      </p:sp>
    </p:spTree>
    <p:extLst>
      <p:ext uri="{BB962C8B-B14F-4D97-AF65-F5344CB8AC3E}">
        <p14:creationId xmlns:p14="http://schemas.microsoft.com/office/powerpoint/2010/main" val="9039951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01293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備忘稿版面配置區 1">
            <a:extLst>
              <a:ext uri="{FF2B5EF4-FFF2-40B4-BE49-F238E27FC236}">
                <a16:creationId xmlns:a16="http://schemas.microsoft.com/office/drawing/2014/main" id="{C9B2E482-47C4-49C5-A373-29349901C121}"/>
              </a:ext>
            </a:extLst>
          </p:cNvPr>
          <p:cNvSpPr>
            <a:spLocks noGrp="1"/>
          </p:cNvSpPr>
          <p:nvPr>
            <p:ph type="body" idx="1"/>
          </p:nvPr>
        </p:nvSpPr>
        <p:spPr/>
        <p:txBody>
          <a:bodyPr/>
          <a:lstStyle/>
          <a:p>
            <a:endParaRPr lang="zh-HK" altLang="en-US" dirty="0"/>
          </a:p>
        </p:txBody>
      </p:sp>
    </p:spTree>
    <p:extLst>
      <p:ext uri="{BB962C8B-B14F-4D97-AF65-F5344CB8AC3E}">
        <p14:creationId xmlns:p14="http://schemas.microsoft.com/office/powerpoint/2010/main" val="3635983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備忘稿版面配置區 1">
            <a:extLst>
              <a:ext uri="{FF2B5EF4-FFF2-40B4-BE49-F238E27FC236}">
                <a16:creationId xmlns:a16="http://schemas.microsoft.com/office/drawing/2014/main" id="{94A3B337-DBF1-4DAE-8DA9-8B35D6B26251}"/>
              </a:ext>
            </a:extLst>
          </p:cNvPr>
          <p:cNvSpPr>
            <a:spLocks noGrp="1"/>
          </p:cNvSpPr>
          <p:nvPr>
            <p:ph type="body" idx="1"/>
          </p:nvPr>
        </p:nvSpPr>
        <p:spPr/>
        <p:txBody>
          <a:bodyPr/>
          <a:lstStyle/>
          <a:p>
            <a:endParaRPr lang="zh-HK" altLang="en-US" dirty="0"/>
          </a:p>
        </p:txBody>
      </p:sp>
    </p:spTree>
    <p:extLst>
      <p:ext uri="{BB962C8B-B14F-4D97-AF65-F5344CB8AC3E}">
        <p14:creationId xmlns:p14="http://schemas.microsoft.com/office/powerpoint/2010/main" val="28008789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備忘稿版面配置區 1">
            <a:extLst>
              <a:ext uri="{FF2B5EF4-FFF2-40B4-BE49-F238E27FC236}">
                <a16:creationId xmlns:a16="http://schemas.microsoft.com/office/drawing/2014/main" id="{94A3B337-DBF1-4DAE-8DA9-8B35D6B26251}"/>
              </a:ext>
            </a:extLst>
          </p:cNvPr>
          <p:cNvSpPr>
            <a:spLocks noGrp="1"/>
          </p:cNvSpPr>
          <p:nvPr>
            <p:ph type="body" idx="1"/>
          </p:nvPr>
        </p:nvSpPr>
        <p:spPr/>
        <p:txBody>
          <a:bodyPr/>
          <a:lstStyle/>
          <a:p>
            <a:endParaRPr lang="zh-HK" altLang="en-US" dirty="0"/>
          </a:p>
        </p:txBody>
      </p:sp>
    </p:spTree>
    <p:extLst>
      <p:ext uri="{BB962C8B-B14F-4D97-AF65-F5344CB8AC3E}">
        <p14:creationId xmlns:p14="http://schemas.microsoft.com/office/powerpoint/2010/main" val="38281286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177753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935852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備忘稿版面配置區 1">
            <a:extLst>
              <a:ext uri="{FF2B5EF4-FFF2-40B4-BE49-F238E27FC236}">
                <a16:creationId xmlns:a16="http://schemas.microsoft.com/office/drawing/2014/main" id="{0712DF07-DEE1-4CC2-88D9-83A1B6040DA8}"/>
              </a:ext>
            </a:extLst>
          </p:cNvPr>
          <p:cNvSpPr>
            <a:spLocks noGrp="1"/>
          </p:cNvSpPr>
          <p:nvPr>
            <p:ph type="body" idx="1"/>
          </p:nvPr>
        </p:nvSpPr>
        <p:spPr/>
        <p:txBody>
          <a:bodyPr/>
          <a:lstStyle/>
          <a:p>
            <a:endParaRPr lang="zh-HK" altLang="en-US" dirty="0"/>
          </a:p>
        </p:txBody>
      </p:sp>
    </p:spTree>
    <p:extLst>
      <p:ext uri="{BB962C8B-B14F-4D97-AF65-F5344CB8AC3E}">
        <p14:creationId xmlns:p14="http://schemas.microsoft.com/office/powerpoint/2010/main" val="21807473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備忘稿版面配置區 1">
            <a:extLst>
              <a:ext uri="{FF2B5EF4-FFF2-40B4-BE49-F238E27FC236}">
                <a16:creationId xmlns:a16="http://schemas.microsoft.com/office/drawing/2014/main" id="{0712DF07-DEE1-4CC2-88D9-83A1B6040DA8}"/>
              </a:ext>
            </a:extLst>
          </p:cNvPr>
          <p:cNvSpPr>
            <a:spLocks noGrp="1"/>
          </p:cNvSpPr>
          <p:nvPr>
            <p:ph type="body" idx="1"/>
          </p:nvPr>
        </p:nvSpPr>
        <p:spPr/>
        <p:txBody>
          <a:bodyPr/>
          <a:lstStyle/>
          <a:p>
            <a:endParaRPr lang="zh-HK" altLang="en-US" dirty="0"/>
          </a:p>
        </p:txBody>
      </p:sp>
    </p:spTree>
    <p:extLst>
      <p:ext uri="{BB962C8B-B14F-4D97-AF65-F5344CB8AC3E}">
        <p14:creationId xmlns:p14="http://schemas.microsoft.com/office/powerpoint/2010/main" val="15969942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備忘稿版面配置區 1">
            <a:extLst>
              <a:ext uri="{FF2B5EF4-FFF2-40B4-BE49-F238E27FC236}">
                <a16:creationId xmlns:a16="http://schemas.microsoft.com/office/drawing/2014/main" id="{0712DF07-DEE1-4CC2-88D9-83A1B6040DA8}"/>
              </a:ext>
            </a:extLst>
          </p:cNvPr>
          <p:cNvSpPr>
            <a:spLocks noGrp="1"/>
          </p:cNvSpPr>
          <p:nvPr>
            <p:ph type="body" idx="1"/>
          </p:nvPr>
        </p:nvSpPr>
        <p:spPr/>
        <p:txBody>
          <a:bodyPr/>
          <a:lstStyle/>
          <a:p>
            <a:endParaRPr lang="zh-HK" altLang="en-US" dirty="0"/>
          </a:p>
        </p:txBody>
      </p:sp>
    </p:spTree>
    <p:extLst>
      <p:ext uri="{BB962C8B-B14F-4D97-AF65-F5344CB8AC3E}">
        <p14:creationId xmlns:p14="http://schemas.microsoft.com/office/powerpoint/2010/main" val="19301546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備忘稿版面配置區 1">
            <a:extLst>
              <a:ext uri="{FF2B5EF4-FFF2-40B4-BE49-F238E27FC236}">
                <a16:creationId xmlns:a16="http://schemas.microsoft.com/office/drawing/2014/main" id="{0712DF07-DEE1-4CC2-88D9-83A1B6040DA8}"/>
              </a:ext>
            </a:extLst>
          </p:cNvPr>
          <p:cNvSpPr>
            <a:spLocks noGrp="1"/>
          </p:cNvSpPr>
          <p:nvPr>
            <p:ph type="body" idx="1"/>
          </p:nvPr>
        </p:nvSpPr>
        <p:spPr/>
        <p:txBody>
          <a:bodyPr/>
          <a:lstStyle/>
          <a:p>
            <a:endParaRPr lang="zh-HK" altLang="en-US" dirty="0"/>
          </a:p>
        </p:txBody>
      </p:sp>
    </p:spTree>
    <p:extLst>
      <p:ext uri="{BB962C8B-B14F-4D97-AF65-F5344CB8AC3E}">
        <p14:creationId xmlns:p14="http://schemas.microsoft.com/office/powerpoint/2010/main" val="13654684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HK" altLang="en-US" dirty="0"/>
          </a:p>
        </p:txBody>
      </p:sp>
      <p:sp>
        <p:nvSpPr>
          <p:cNvPr id="4" name="投影片編號版面配置區 3"/>
          <p:cNvSpPr>
            <a:spLocks noGrp="1"/>
          </p:cNvSpPr>
          <p:nvPr>
            <p:ph type="sldNum" sz="quarter" idx="5"/>
          </p:nvPr>
        </p:nvSpPr>
        <p:spPr/>
        <p:txBody>
          <a:bodyPr/>
          <a:lstStyle/>
          <a:p>
            <a:fld id="{6D18717E-F74C-4246-A795-6577BEDC8382}" type="slidenum">
              <a:rPr kumimoji="1" lang="zh-CN" altLang="en-US" smtClean="0"/>
              <a:t>4</a:t>
            </a:fld>
            <a:endParaRPr kumimoji="1" lang="zh-CN" altLang="en-US" dirty="0"/>
          </a:p>
        </p:txBody>
      </p:sp>
    </p:spTree>
    <p:extLst>
      <p:ext uri="{BB962C8B-B14F-4D97-AF65-F5344CB8AC3E}">
        <p14:creationId xmlns:p14="http://schemas.microsoft.com/office/powerpoint/2010/main" val="57327879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備忘稿版面配置區 1">
            <a:extLst>
              <a:ext uri="{FF2B5EF4-FFF2-40B4-BE49-F238E27FC236}">
                <a16:creationId xmlns:a16="http://schemas.microsoft.com/office/drawing/2014/main" id="{0712DF07-DEE1-4CC2-88D9-83A1B6040DA8}"/>
              </a:ext>
            </a:extLst>
          </p:cNvPr>
          <p:cNvSpPr>
            <a:spLocks noGrp="1"/>
          </p:cNvSpPr>
          <p:nvPr>
            <p:ph type="body" idx="1"/>
          </p:nvPr>
        </p:nvSpPr>
        <p:spPr/>
        <p:txBody>
          <a:bodyPr/>
          <a:lstStyle/>
          <a:p>
            <a:endParaRPr lang="zh-HK" altLang="en-US" dirty="0"/>
          </a:p>
        </p:txBody>
      </p:sp>
    </p:spTree>
    <p:extLst>
      <p:ext uri="{BB962C8B-B14F-4D97-AF65-F5344CB8AC3E}">
        <p14:creationId xmlns:p14="http://schemas.microsoft.com/office/powerpoint/2010/main" val="349257664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備忘稿版面配置區 1">
            <a:extLst>
              <a:ext uri="{FF2B5EF4-FFF2-40B4-BE49-F238E27FC236}">
                <a16:creationId xmlns:a16="http://schemas.microsoft.com/office/drawing/2014/main" id="{0712DF07-DEE1-4CC2-88D9-83A1B6040DA8}"/>
              </a:ext>
            </a:extLst>
          </p:cNvPr>
          <p:cNvSpPr>
            <a:spLocks noGrp="1"/>
          </p:cNvSpPr>
          <p:nvPr>
            <p:ph type="body" idx="1"/>
          </p:nvPr>
        </p:nvSpPr>
        <p:spPr/>
        <p:txBody>
          <a:bodyPr/>
          <a:lstStyle/>
          <a:p>
            <a:endParaRPr lang="zh-HK" altLang="en-US" dirty="0"/>
          </a:p>
        </p:txBody>
      </p:sp>
    </p:spTree>
    <p:extLst>
      <p:ext uri="{BB962C8B-B14F-4D97-AF65-F5344CB8AC3E}">
        <p14:creationId xmlns:p14="http://schemas.microsoft.com/office/powerpoint/2010/main" val="1871779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備忘稿版面配置區 1">
            <a:extLst>
              <a:ext uri="{FF2B5EF4-FFF2-40B4-BE49-F238E27FC236}">
                <a16:creationId xmlns:a16="http://schemas.microsoft.com/office/drawing/2014/main" id="{0712DF07-DEE1-4CC2-88D9-83A1B6040DA8}"/>
              </a:ext>
            </a:extLst>
          </p:cNvPr>
          <p:cNvSpPr>
            <a:spLocks noGrp="1"/>
          </p:cNvSpPr>
          <p:nvPr>
            <p:ph type="body" idx="1"/>
          </p:nvPr>
        </p:nvSpPr>
        <p:spPr/>
        <p:txBody>
          <a:bodyPr/>
          <a:lstStyle/>
          <a:p>
            <a:endParaRPr lang="zh-HK" altLang="en-US" dirty="0"/>
          </a:p>
        </p:txBody>
      </p:sp>
    </p:spTree>
    <p:extLst>
      <p:ext uri="{BB962C8B-B14F-4D97-AF65-F5344CB8AC3E}">
        <p14:creationId xmlns:p14="http://schemas.microsoft.com/office/powerpoint/2010/main" val="298685649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備忘稿版面配置區 1">
            <a:extLst>
              <a:ext uri="{FF2B5EF4-FFF2-40B4-BE49-F238E27FC236}">
                <a16:creationId xmlns:a16="http://schemas.microsoft.com/office/drawing/2014/main" id="{0712DF07-DEE1-4CC2-88D9-83A1B6040DA8}"/>
              </a:ext>
            </a:extLst>
          </p:cNvPr>
          <p:cNvSpPr>
            <a:spLocks noGrp="1"/>
          </p:cNvSpPr>
          <p:nvPr>
            <p:ph type="body" idx="1"/>
          </p:nvPr>
        </p:nvSpPr>
        <p:spPr/>
        <p:txBody>
          <a:bodyPr/>
          <a:lstStyle/>
          <a:p>
            <a:endParaRPr lang="zh-HK" altLang="en-US" dirty="0"/>
          </a:p>
        </p:txBody>
      </p:sp>
    </p:spTree>
    <p:extLst>
      <p:ext uri="{BB962C8B-B14F-4D97-AF65-F5344CB8AC3E}">
        <p14:creationId xmlns:p14="http://schemas.microsoft.com/office/powerpoint/2010/main" val="161847840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備忘稿版面配置區 1">
            <a:extLst>
              <a:ext uri="{FF2B5EF4-FFF2-40B4-BE49-F238E27FC236}">
                <a16:creationId xmlns:a16="http://schemas.microsoft.com/office/drawing/2014/main" id="{0712DF07-DEE1-4CC2-88D9-83A1B6040DA8}"/>
              </a:ext>
            </a:extLst>
          </p:cNvPr>
          <p:cNvSpPr>
            <a:spLocks noGrp="1"/>
          </p:cNvSpPr>
          <p:nvPr>
            <p:ph type="body" idx="1"/>
          </p:nvPr>
        </p:nvSpPr>
        <p:spPr/>
        <p:txBody>
          <a:bodyPr/>
          <a:lstStyle/>
          <a:p>
            <a:endParaRPr lang="zh-HK" altLang="en-US" dirty="0"/>
          </a:p>
        </p:txBody>
      </p:sp>
    </p:spTree>
    <p:extLst>
      <p:ext uri="{BB962C8B-B14F-4D97-AF65-F5344CB8AC3E}">
        <p14:creationId xmlns:p14="http://schemas.microsoft.com/office/powerpoint/2010/main" val="239422641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備忘稿版面配置區 1">
            <a:extLst>
              <a:ext uri="{FF2B5EF4-FFF2-40B4-BE49-F238E27FC236}">
                <a16:creationId xmlns:a16="http://schemas.microsoft.com/office/drawing/2014/main" id="{F02243DD-C7D8-4738-9DC0-76FA60626480}"/>
              </a:ext>
            </a:extLst>
          </p:cNvPr>
          <p:cNvSpPr>
            <a:spLocks noGrp="1"/>
          </p:cNvSpPr>
          <p:nvPr>
            <p:ph type="body" idx="1"/>
          </p:nvPr>
        </p:nvSpPr>
        <p:spPr/>
        <p:txBody>
          <a:bodyPr/>
          <a:lstStyle/>
          <a:p>
            <a:endParaRPr lang="zh-HK" altLang="en-US" dirty="0"/>
          </a:p>
        </p:txBody>
      </p:sp>
    </p:spTree>
    <p:extLst>
      <p:ext uri="{BB962C8B-B14F-4D97-AF65-F5344CB8AC3E}">
        <p14:creationId xmlns:p14="http://schemas.microsoft.com/office/powerpoint/2010/main" val="169413037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HK" altLang="en-US" dirty="0"/>
          </a:p>
        </p:txBody>
      </p:sp>
      <p:sp>
        <p:nvSpPr>
          <p:cNvPr id="4" name="投影片編號版面配置區 3"/>
          <p:cNvSpPr>
            <a:spLocks noGrp="1"/>
          </p:cNvSpPr>
          <p:nvPr>
            <p:ph type="sldNum" sz="quarter" idx="5"/>
          </p:nvPr>
        </p:nvSpPr>
        <p:spPr/>
        <p:txBody>
          <a:bodyPr/>
          <a:lstStyle/>
          <a:p>
            <a:fld id="{6D18717E-F74C-4246-A795-6577BEDC8382}" type="slidenum">
              <a:rPr kumimoji="1" lang="zh-CN" altLang="en-US" smtClean="0"/>
              <a:t>33</a:t>
            </a:fld>
            <a:endParaRPr kumimoji="1" lang="zh-CN" altLang="en-US" dirty="0"/>
          </a:p>
        </p:txBody>
      </p:sp>
    </p:spTree>
    <p:extLst>
      <p:ext uri="{BB962C8B-B14F-4D97-AF65-F5344CB8AC3E}">
        <p14:creationId xmlns:p14="http://schemas.microsoft.com/office/powerpoint/2010/main" val="271452021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HK" altLang="en-US" dirty="0"/>
          </a:p>
        </p:txBody>
      </p:sp>
      <p:sp>
        <p:nvSpPr>
          <p:cNvPr id="4" name="投影片編號版面配置區 3"/>
          <p:cNvSpPr>
            <a:spLocks noGrp="1"/>
          </p:cNvSpPr>
          <p:nvPr>
            <p:ph type="sldNum" sz="quarter" idx="5"/>
          </p:nvPr>
        </p:nvSpPr>
        <p:spPr/>
        <p:txBody>
          <a:bodyPr/>
          <a:lstStyle/>
          <a:p>
            <a:fld id="{6D18717E-F74C-4246-A795-6577BEDC8382}" type="slidenum">
              <a:rPr kumimoji="1" lang="zh-CN" altLang="en-US" smtClean="0"/>
              <a:t>34</a:t>
            </a:fld>
            <a:endParaRPr kumimoji="1" lang="zh-CN" altLang="en-US" dirty="0"/>
          </a:p>
        </p:txBody>
      </p:sp>
    </p:spTree>
    <p:extLst>
      <p:ext uri="{BB962C8B-B14F-4D97-AF65-F5344CB8AC3E}">
        <p14:creationId xmlns:p14="http://schemas.microsoft.com/office/powerpoint/2010/main" val="47717477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HK" altLang="en-US" dirty="0"/>
          </a:p>
        </p:txBody>
      </p:sp>
      <p:sp>
        <p:nvSpPr>
          <p:cNvPr id="4" name="投影片編號版面配置區 3"/>
          <p:cNvSpPr>
            <a:spLocks noGrp="1"/>
          </p:cNvSpPr>
          <p:nvPr>
            <p:ph type="sldNum" sz="quarter" idx="5"/>
          </p:nvPr>
        </p:nvSpPr>
        <p:spPr/>
        <p:txBody>
          <a:bodyPr/>
          <a:lstStyle/>
          <a:p>
            <a:fld id="{6D18717E-F74C-4246-A795-6577BEDC8382}" type="slidenum">
              <a:rPr kumimoji="1" lang="zh-CN" altLang="en-US" smtClean="0"/>
              <a:t>35</a:t>
            </a:fld>
            <a:endParaRPr kumimoji="1" lang="zh-CN" altLang="en-US" dirty="0"/>
          </a:p>
        </p:txBody>
      </p:sp>
    </p:spTree>
    <p:extLst>
      <p:ext uri="{BB962C8B-B14F-4D97-AF65-F5344CB8AC3E}">
        <p14:creationId xmlns:p14="http://schemas.microsoft.com/office/powerpoint/2010/main" val="162748214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HK" altLang="en-US" dirty="0"/>
          </a:p>
        </p:txBody>
      </p:sp>
      <p:sp>
        <p:nvSpPr>
          <p:cNvPr id="4" name="投影片編號版面配置區 3"/>
          <p:cNvSpPr>
            <a:spLocks noGrp="1"/>
          </p:cNvSpPr>
          <p:nvPr>
            <p:ph type="sldNum" sz="quarter" idx="5"/>
          </p:nvPr>
        </p:nvSpPr>
        <p:spPr/>
        <p:txBody>
          <a:bodyPr/>
          <a:lstStyle/>
          <a:p>
            <a:fld id="{6D18717E-F74C-4246-A795-6577BEDC8382}" type="slidenum">
              <a:rPr kumimoji="1" lang="zh-CN" altLang="en-US" smtClean="0"/>
              <a:t>36</a:t>
            </a:fld>
            <a:endParaRPr kumimoji="1" lang="zh-CN" altLang="en-US" dirty="0"/>
          </a:p>
        </p:txBody>
      </p:sp>
    </p:spTree>
    <p:extLst>
      <p:ext uri="{BB962C8B-B14F-4D97-AF65-F5344CB8AC3E}">
        <p14:creationId xmlns:p14="http://schemas.microsoft.com/office/powerpoint/2010/main" val="32006308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HK" altLang="en-US" dirty="0"/>
          </a:p>
        </p:txBody>
      </p:sp>
      <p:sp>
        <p:nvSpPr>
          <p:cNvPr id="4" name="投影片編號版面配置區 3"/>
          <p:cNvSpPr>
            <a:spLocks noGrp="1"/>
          </p:cNvSpPr>
          <p:nvPr>
            <p:ph type="sldNum" sz="quarter" idx="5"/>
          </p:nvPr>
        </p:nvSpPr>
        <p:spPr/>
        <p:txBody>
          <a:bodyPr/>
          <a:lstStyle/>
          <a:p>
            <a:fld id="{6D18717E-F74C-4246-A795-6577BEDC8382}" type="slidenum">
              <a:rPr kumimoji="1" lang="zh-CN" altLang="en-US" smtClean="0"/>
              <a:t>5</a:t>
            </a:fld>
            <a:endParaRPr kumimoji="1" lang="zh-CN" altLang="en-US"/>
          </a:p>
        </p:txBody>
      </p:sp>
    </p:spTree>
    <p:extLst>
      <p:ext uri="{BB962C8B-B14F-4D97-AF65-F5344CB8AC3E}">
        <p14:creationId xmlns:p14="http://schemas.microsoft.com/office/powerpoint/2010/main" val="397245218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HK" altLang="en-US" dirty="0"/>
          </a:p>
        </p:txBody>
      </p:sp>
      <p:sp>
        <p:nvSpPr>
          <p:cNvPr id="4" name="投影片編號版面配置區 3"/>
          <p:cNvSpPr>
            <a:spLocks noGrp="1"/>
          </p:cNvSpPr>
          <p:nvPr>
            <p:ph type="sldNum" sz="quarter" idx="5"/>
          </p:nvPr>
        </p:nvSpPr>
        <p:spPr/>
        <p:txBody>
          <a:bodyPr/>
          <a:lstStyle/>
          <a:p>
            <a:fld id="{6D18717E-F74C-4246-A795-6577BEDC8382}" type="slidenum">
              <a:rPr kumimoji="1" lang="zh-CN" altLang="en-US" smtClean="0"/>
              <a:t>37</a:t>
            </a:fld>
            <a:endParaRPr kumimoji="1" lang="zh-CN" altLang="en-US" dirty="0"/>
          </a:p>
        </p:txBody>
      </p:sp>
    </p:spTree>
    <p:extLst>
      <p:ext uri="{BB962C8B-B14F-4D97-AF65-F5344CB8AC3E}">
        <p14:creationId xmlns:p14="http://schemas.microsoft.com/office/powerpoint/2010/main" val="5227070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HK" altLang="en-US" dirty="0"/>
          </a:p>
        </p:txBody>
      </p:sp>
      <p:sp>
        <p:nvSpPr>
          <p:cNvPr id="4" name="投影片編號版面配置區 3"/>
          <p:cNvSpPr>
            <a:spLocks noGrp="1"/>
          </p:cNvSpPr>
          <p:nvPr>
            <p:ph type="sldNum" sz="quarter" idx="5"/>
          </p:nvPr>
        </p:nvSpPr>
        <p:spPr/>
        <p:txBody>
          <a:bodyPr/>
          <a:lstStyle/>
          <a:p>
            <a:fld id="{6D18717E-F74C-4246-A795-6577BEDC8382}" type="slidenum">
              <a:rPr kumimoji="1" lang="zh-CN" altLang="en-US" smtClean="0"/>
              <a:t>6</a:t>
            </a:fld>
            <a:endParaRPr kumimoji="1" lang="zh-CN" altLang="en-US" dirty="0"/>
          </a:p>
        </p:txBody>
      </p:sp>
    </p:spTree>
    <p:extLst>
      <p:ext uri="{BB962C8B-B14F-4D97-AF65-F5344CB8AC3E}">
        <p14:creationId xmlns:p14="http://schemas.microsoft.com/office/powerpoint/2010/main" val="41087171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備忘稿版面配置區 1">
            <a:extLst>
              <a:ext uri="{FF2B5EF4-FFF2-40B4-BE49-F238E27FC236}">
                <a16:creationId xmlns:a16="http://schemas.microsoft.com/office/drawing/2014/main" id="{DDFEFE38-552A-4A23-9F5D-1896B9E5F3CA}"/>
              </a:ext>
            </a:extLst>
          </p:cNvPr>
          <p:cNvSpPr>
            <a:spLocks noGrp="1"/>
          </p:cNvSpPr>
          <p:nvPr>
            <p:ph type="body" idx="1"/>
          </p:nvPr>
        </p:nvSpPr>
        <p:spPr/>
        <p:txBody>
          <a:bodyPr/>
          <a:lstStyle/>
          <a:p>
            <a:endParaRPr lang="zh-HK" altLang="en-US" dirty="0"/>
          </a:p>
        </p:txBody>
      </p:sp>
    </p:spTree>
    <p:extLst>
      <p:ext uri="{BB962C8B-B14F-4D97-AF65-F5344CB8AC3E}">
        <p14:creationId xmlns:p14="http://schemas.microsoft.com/office/powerpoint/2010/main" val="20389320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備忘稿版面配置區 1">
            <a:extLst>
              <a:ext uri="{FF2B5EF4-FFF2-40B4-BE49-F238E27FC236}">
                <a16:creationId xmlns:a16="http://schemas.microsoft.com/office/drawing/2014/main" id="{445AE763-50BE-4D05-92D4-28A27BB57A1C}"/>
              </a:ext>
            </a:extLst>
          </p:cNvPr>
          <p:cNvSpPr>
            <a:spLocks noGrp="1"/>
          </p:cNvSpPr>
          <p:nvPr>
            <p:ph type="body" idx="1"/>
          </p:nvPr>
        </p:nvSpPr>
        <p:spPr/>
        <p:txBody>
          <a:bodyPr/>
          <a:lstStyle/>
          <a:p>
            <a:endParaRPr lang="zh-HK" altLang="en-US" dirty="0"/>
          </a:p>
        </p:txBody>
      </p:sp>
    </p:spTree>
    <p:extLst>
      <p:ext uri="{BB962C8B-B14F-4D97-AF65-F5344CB8AC3E}">
        <p14:creationId xmlns:p14="http://schemas.microsoft.com/office/powerpoint/2010/main" val="42927132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備忘稿版面配置區 1">
            <a:extLst>
              <a:ext uri="{FF2B5EF4-FFF2-40B4-BE49-F238E27FC236}">
                <a16:creationId xmlns:a16="http://schemas.microsoft.com/office/drawing/2014/main" id="{69BDC4F2-B1CA-4233-9A2C-05D04FDEC851}"/>
              </a:ext>
            </a:extLst>
          </p:cNvPr>
          <p:cNvSpPr>
            <a:spLocks noGrp="1"/>
          </p:cNvSpPr>
          <p:nvPr>
            <p:ph type="body" idx="1"/>
          </p:nvPr>
        </p:nvSpPr>
        <p:spPr/>
        <p:txBody>
          <a:bodyPr/>
          <a:lstStyle/>
          <a:p>
            <a:endParaRPr lang="zh-HK" altLang="en-US" dirty="0"/>
          </a:p>
        </p:txBody>
      </p:sp>
    </p:spTree>
    <p:extLst>
      <p:ext uri="{BB962C8B-B14F-4D97-AF65-F5344CB8AC3E}">
        <p14:creationId xmlns:p14="http://schemas.microsoft.com/office/powerpoint/2010/main" val="7646194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備忘稿版面配置區 1">
            <a:extLst>
              <a:ext uri="{FF2B5EF4-FFF2-40B4-BE49-F238E27FC236}">
                <a16:creationId xmlns:a16="http://schemas.microsoft.com/office/drawing/2014/main" id="{69BDC4F2-B1CA-4233-9A2C-05D04FDEC851}"/>
              </a:ext>
            </a:extLst>
          </p:cNvPr>
          <p:cNvSpPr>
            <a:spLocks noGrp="1"/>
          </p:cNvSpPr>
          <p:nvPr>
            <p:ph type="body" idx="1"/>
          </p:nvPr>
        </p:nvSpPr>
        <p:spPr/>
        <p:txBody>
          <a:bodyPr/>
          <a:lstStyle/>
          <a:p>
            <a:endParaRPr lang="zh-HK" altLang="en-US" dirty="0"/>
          </a:p>
        </p:txBody>
      </p:sp>
    </p:spTree>
    <p:extLst>
      <p:ext uri="{BB962C8B-B14F-4D97-AF65-F5344CB8AC3E}">
        <p14:creationId xmlns:p14="http://schemas.microsoft.com/office/powerpoint/2010/main" val="8192734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5413650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标题幻灯片">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6D8CDC32-572D-47A1-BA45-FD1522B5CEA1}"/>
              </a:ext>
            </a:extLst>
          </p:cNvPr>
          <p:cNvGrpSpPr/>
          <p:nvPr userDrawn="1"/>
        </p:nvGrpSpPr>
        <p:grpSpPr>
          <a:xfrm>
            <a:off x="599226" y="1732459"/>
            <a:ext cx="10993549" cy="1907212"/>
            <a:chOff x="599225" y="1732459"/>
            <a:chExt cx="10993549" cy="1907212"/>
          </a:xfrm>
        </p:grpSpPr>
        <p:sp>
          <p:nvSpPr>
            <p:cNvPr id="22" name="矩形 21">
              <a:extLst>
                <a:ext uri="{FF2B5EF4-FFF2-40B4-BE49-F238E27FC236}">
                  <a16:creationId xmlns:a16="http://schemas.microsoft.com/office/drawing/2014/main" id="{47A9D506-C91D-DF44-8641-48F37CD3C15A}"/>
                </a:ext>
              </a:extLst>
            </p:cNvPr>
            <p:cNvSpPr/>
            <p:nvPr userDrawn="1"/>
          </p:nvSpPr>
          <p:spPr>
            <a:xfrm>
              <a:off x="599225" y="1736370"/>
              <a:ext cx="10993549" cy="19033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矩形 13">
              <a:extLst>
                <a:ext uri="{FF2B5EF4-FFF2-40B4-BE49-F238E27FC236}">
                  <a16:creationId xmlns:a16="http://schemas.microsoft.com/office/drawing/2014/main" id="{0C216EDB-A291-4C86-911A-A3F95FDC0CF3}"/>
                </a:ext>
              </a:extLst>
            </p:cNvPr>
            <p:cNvSpPr/>
            <p:nvPr userDrawn="1"/>
          </p:nvSpPr>
          <p:spPr>
            <a:xfrm>
              <a:off x="599225" y="1732459"/>
              <a:ext cx="489346" cy="79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grpSp>
      <p:sp>
        <p:nvSpPr>
          <p:cNvPr id="12" name="Title 1">
            <a:extLst>
              <a:ext uri="{FF2B5EF4-FFF2-40B4-BE49-F238E27FC236}">
                <a16:creationId xmlns:a16="http://schemas.microsoft.com/office/drawing/2014/main" id="{43FE9298-60C2-9548-BC1E-E8694904B371}"/>
              </a:ext>
            </a:extLst>
          </p:cNvPr>
          <p:cNvSpPr>
            <a:spLocks noGrp="1"/>
          </p:cNvSpPr>
          <p:nvPr>
            <p:ph type="ctrTitle"/>
          </p:nvPr>
        </p:nvSpPr>
        <p:spPr>
          <a:xfrm>
            <a:off x="1221832" y="2028084"/>
            <a:ext cx="9748336" cy="1316799"/>
          </a:xfrm>
          <a:prstGeom prst="rect">
            <a:avLst/>
          </a:prstGeom>
          <a:effectLst/>
        </p:spPr>
        <p:txBody>
          <a:bodyPr anchor="ctr">
            <a:normAutofit/>
          </a:bodyPr>
          <a:lstStyle>
            <a:lvl1pPr algn="ctr">
              <a:defRPr lang="en-US" altLang="en-US" sz="4000" b="0" kern="1200" cap="none" baseline="0" dirty="0">
                <a:solidFill>
                  <a:srgbClr val="5C307D"/>
                </a:solidFill>
                <a:latin typeface="+mj-lt"/>
                <a:ea typeface="+mj-ea"/>
                <a:cs typeface="+mj-cs"/>
              </a:defRPr>
            </a:lvl1pPr>
          </a:lstStyle>
          <a:p>
            <a:r>
              <a:rPr lang="zh-CN" altLang="en-US" dirty="0"/>
              <a:t>单击此处编辑母版标题样式</a:t>
            </a:r>
            <a:endParaRPr lang="en-US" dirty="0"/>
          </a:p>
        </p:txBody>
      </p:sp>
      <p:sp>
        <p:nvSpPr>
          <p:cNvPr id="13" name="Subtitle 2">
            <a:extLst>
              <a:ext uri="{FF2B5EF4-FFF2-40B4-BE49-F238E27FC236}">
                <a16:creationId xmlns:a16="http://schemas.microsoft.com/office/drawing/2014/main" id="{103A73B5-4CCB-264A-803E-B46FEDFF9626}"/>
              </a:ext>
            </a:extLst>
          </p:cNvPr>
          <p:cNvSpPr>
            <a:spLocks noGrp="1"/>
          </p:cNvSpPr>
          <p:nvPr>
            <p:ph type="subTitle" idx="1"/>
          </p:nvPr>
        </p:nvSpPr>
        <p:spPr>
          <a:xfrm>
            <a:off x="1221831" y="3819054"/>
            <a:ext cx="9748337" cy="1340999"/>
          </a:xfrm>
        </p:spPr>
        <p:txBody>
          <a:bodyPr anchor="t">
            <a:normAutofit/>
          </a:bodyPr>
          <a:lstStyle>
            <a:lvl1pPr marL="0" indent="0" algn="ctr">
              <a:buNone/>
              <a:defRPr sz="2000" cap="none" baseline="0">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dirty="0"/>
              <a:t>单击此处编辑母版副标题样式</a:t>
            </a:r>
            <a:endParaRPr lang="en-US" dirty="0"/>
          </a:p>
        </p:txBody>
      </p:sp>
      <p:sp>
        <p:nvSpPr>
          <p:cNvPr id="2" name="日期占位符 1">
            <a:extLst>
              <a:ext uri="{FF2B5EF4-FFF2-40B4-BE49-F238E27FC236}">
                <a16:creationId xmlns:a16="http://schemas.microsoft.com/office/drawing/2014/main" id="{1EFB8BDD-FC0A-384D-B32A-D2CC0933A7E8}"/>
              </a:ext>
            </a:extLst>
          </p:cNvPr>
          <p:cNvSpPr>
            <a:spLocks noGrp="1"/>
          </p:cNvSpPr>
          <p:nvPr>
            <p:ph type="dt" sz="half" idx="10"/>
          </p:nvPr>
        </p:nvSpPr>
        <p:spPr/>
        <p:txBody>
          <a:bodyPr/>
          <a:lstStyle/>
          <a:p>
            <a:fld id="{43200B2C-AB8F-4B88-911E-F4FDA5CC3ED4}" type="datetime1">
              <a:rPr kumimoji="1" lang="zh-CN" altLang="en-US" smtClean="0"/>
              <a:t>2022/6/8</a:t>
            </a:fld>
            <a:endParaRPr kumimoji="1" lang="zh-CN" altLang="en-US"/>
          </a:p>
        </p:txBody>
      </p:sp>
      <p:sp>
        <p:nvSpPr>
          <p:cNvPr id="3" name="页脚占位符 2">
            <a:extLst>
              <a:ext uri="{FF2B5EF4-FFF2-40B4-BE49-F238E27FC236}">
                <a16:creationId xmlns:a16="http://schemas.microsoft.com/office/drawing/2014/main" id="{84A11234-2E12-B147-A4FF-3B49897981CE}"/>
              </a:ext>
            </a:extLst>
          </p:cNvPr>
          <p:cNvSpPr>
            <a:spLocks noGrp="1"/>
          </p:cNvSpPr>
          <p:nvPr>
            <p:ph type="ftr" sz="quarter" idx="11"/>
          </p:nvPr>
        </p:nvSpPr>
        <p:spPr/>
        <p:txBody>
          <a:bodyPr/>
          <a:lstStyle/>
          <a:p>
            <a:endParaRPr kumimoji="1" lang="zh-CN" altLang="en-US" dirty="0"/>
          </a:p>
        </p:txBody>
      </p:sp>
      <p:sp>
        <p:nvSpPr>
          <p:cNvPr id="7" name="灯片编号占位符 6">
            <a:extLst>
              <a:ext uri="{FF2B5EF4-FFF2-40B4-BE49-F238E27FC236}">
                <a16:creationId xmlns:a16="http://schemas.microsoft.com/office/drawing/2014/main" id="{5EFFF194-7BE9-7440-90F5-0BA3D1B448B8}"/>
              </a:ext>
            </a:extLst>
          </p:cNvPr>
          <p:cNvSpPr>
            <a:spLocks noGrp="1"/>
          </p:cNvSpPr>
          <p:nvPr>
            <p:ph type="sldNum" sz="quarter" idx="12"/>
          </p:nvPr>
        </p:nvSpPr>
        <p:spPr/>
        <p:txBody>
          <a:bodyPr/>
          <a:lstStyle/>
          <a:p>
            <a:fld id="{977BA8E6-E826-B147-AA17-E3D76A29629C}" type="slidenum">
              <a:rPr kumimoji="1" lang="zh-CN" altLang="en-US" smtClean="0"/>
              <a:t>‹#›</a:t>
            </a:fld>
            <a:endParaRPr kumimoji="1" lang="zh-CN" altLang="en-US"/>
          </a:p>
        </p:txBody>
      </p:sp>
    </p:spTree>
    <p:extLst>
      <p:ext uri="{BB962C8B-B14F-4D97-AF65-F5344CB8AC3E}">
        <p14:creationId xmlns:p14="http://schemas.microsoft.com/office/powerpoint/2010/main" val="934992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581193" y="4395677"/>
            <a:ext cx="11029616" cy="566738"/>
          </a:xfrm>
          <a:prstGeom prst="rect">
            <a:avLst/>
          </a:prstGeom>
        </p:spPr>
        <p:txBody>
          <a:bodyPr anchor="b">
            <a:normAutofit/>
          </a:bodyPr>
          <a:lstStyle>
            <a:lvl1pPr algn="l">
              <a:defRPr sz="2400" b="0">
                <a:solidFill>
                  <a:schemeClr val="accent1"/>
                </a:solidFill>
              </a:defRPr>
            </a:lvl1pPr>
          </a:lstStyle>
          <a:p>
            <a:r>
              <a:rPr lang="zh-CN" altLang="en-US" dirty="0"/>
              <a:t>单击此处编辑母版标题样式</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189" indent="0">
              <a:buNone/>
              <a:defRPr sz="1600"/>
            </a:lvl2pPr>
            <a:lvl3pPr marL="914377" indent="0">
              <a:buNone/>
              <a:defRPr sz="1600"/>
            </a:lvl3pPr>
            <a:lvl4pPr marL="1371566" indent="0">
              <a:buNone/>
              <a:defRPr sz="1600"/>
            </a:lvl4pPr>
            <a:lvl5pPr marL="1828754" indent="0">
              <a:buNone/>
              <a:defRPr sz="1600"/>
            </a:lvl5pPr>
            <a:lvl6pPr marL="2285943" indent="0">
              <a:buNone/>
              <a:defRPr sz="1600"/>
            </a:lvl6pPr>
            <a:lvl7pPr marL="2743131" indent="0">
              <a:buNone/>
              <a:defRPr sz="1600"/>
            </a:lvl7pPr>
            <a:lvl8pPr marL="3200320" indent="0">
              <a:buNone/>
              <a:defRPr sz="1600"/>
            </a:lvl8pPr>
            <a:lvl9pPr marL="3657509" indent="0">
              <a:buNone/>
              <a:defRPr sz="1600"/>
            </a:lvl9pPr>
          </a:lstStyle>
          <a:p>
            <a:r>
              <a:rPr lang="zh-CN" altLang="en-US"/>
              <a:t>单击图标添加图片</a:t>
            </a:r>
            <a:endParaRPr lang="en-US" dirty="0"/>
          </a:p>
        </p:txBody>
      </p:sp>
      <p:sp>
        <p:nvSpPr>
          <p:cNvPr id="4" name="Text Placeholder 3"/>
          <p:cNvSpPr>
            <a:spLocks noGrp="1"/>
          </p:cNvSpPr>
          <p:nvPr>
            <p:ph type="body" sz="half" idx="2"/>
          </p:nvPr>
        </p:nvSpPr>
        <p:spPr>
          <a:xfrm>
            <a:off x="581193" y="4962417"/>
            <a:ext cx="11029617" cy="598671"/>
          </a:xfrm>
        </p:spPr>
        <p:txBody>
          <a:bodyPr>
            <a:normAutofit/>
          </a:bodyPr>
          <a:lstStyle>
            <a:lvl1pPr marL="0" indent="0">
              <a:buNone/>
              <a:defRPr sz="1600"/>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zh-CN" altLang="en-US" dirty="0"/>
              <a:t>单击此处编辑母版文本样式</a:t>
            </a:r>
          </a:p>
        </p:txBody>
      </p:sp>
      <p:sp>
        <p:nvSpPr>
          <p:cNvPr id="5" name="Date Placeholder 4"/>
          <p:cNvSpPr>
            <a:spLocks noGrp="1"/>
          </p:cNvSpPr>
          <p:nvPr>
            <p:ph type="dt" sz="half" idx="10"/>
          </p:nvPr>
        </p:nvSpPr>
        <p:spPr/>
        <p:txBody>
          <a:bodyPr/>
          <a:lstStyle/>
          <a:p>
            <a:fld id="{19EE1B30-9D16-45B2-9B69-37AC22AB77A3}" type="datetime1">
              <a:rPr kumimoji="1" lang="zh-CN" altLang="en-US" smtClean="0"/>
              <a:t>2022/6/8</a:t>
            </a:fld>
            <a:endParaRPr kumimoji="1" lang="zh-CN" altLang="en-US"/>
          </a:p>
        </p:txBody>
      </p:sp>
      <p:sp>
        <p:nvSpPr>
          <p:cNvPr id="6" name="Footer Placeholder 5"/>
          <p:cNvSpPr>
            <a:spLocks noGrp="1"/>
          </p:cNvSpPr>
          <p:nvPr>
            <p:ph type="ftr" sz="quarter" idx="11"/>
          </p:nvPr>
        </p:nvSpPr>
        <p:spPr/>
        <p:txBody>
          <a:bodyPr/>
          <a:lstStyle/>
          <a:p>
            <a:endParaRPr kumimoji="1" lang="zh-CN" altLang="en-US"/>
          </a:p>
        </p:txBody>
      </p:sp>
      <p:sp>
        <p:nvSpPr>
          <p:cNvPr id="7" name="Slide Number Placeholder 6"/>
          <p:cNvSpPr>
            <a:spLocks noGrp="1"/>
          </p:cNvSpPr>
          <p:nvPr>
            <p:ph type="sldNum" sz="quarter" idx="12"/>
          </p:nvPr>
        </p:nvSpPr>
        <p:spPr/>
        <p:txBody>
          <a:bodyPr/>
          <a:lstStyle/>
          <a:p>
            <a:fld id="{977BA8E6-E826-B147-AA17-E3D76A29629C}" type="slidenum">
              <a:rPr kumimoji="1" lang="zh-CN" altLang="en-US" smtClean="0"/>
              <a:t>‹#›</a:t>
            </a:fld>
            <a:endParaRPr kumimoji="1" lang="zh-CN" altLang="en-US"/>
          </a:p>
        </p:txBody>
      </p:sp>
    </p:spTree>
    <p:extLst>
      <p:ext uri="{BB962C8B-B14F-4D97-AF65-F5344CB8AC3E}">
        <p14:creationId xmlns:p14="http://schemas.microsoft.com/office/powerpoint/2010/main" val="29797973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标题和竖排文字">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C8114F93-7C1E-4988-8711-E8BE10F61CF5}" type="datetime1">
              <a:rPr kumimoji="1" lang="zh-CN" altLang="en-US" smtClean="0"/>
              <a:t>2022/6/8</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977BA8E6-E826-B147-AA17-E3D76A29629C}" type="slidenum">
              <a:rPr kumimoji="1" lang="zh-CN" altLang="en-US" smtClean="0"/>
              <a:t>‹#›</a:t>
            </a:fld>
            <a:endParaRPr kumimoji="1" lang="zh-CN" altLang="en-US"/>
          </a:p>
        </p:txBody>
      </p:sp>
      <p:sp>
        <p:nvSpPr>
          <p:cNvPr id="2" name="标题 1">
            <a:extLst>
              <a:ext uri="{FF2B5EF4-FFF2-40B4-BE49-F238E27FC236}">
                <a16:creationId xmlns:a16="http://schemas.microsoft.com/office/drawing/2014/main" id="{FD92ADC6-CE60-BE46-B46D-E72C08A66F9E}"/>
              </a:ext>
            </a:extLst>
          </p:cNvPr>
          <p:cNvSpPr>
            <a:spLocks noGrp="1"/>
          </p:cNvSpPr>
          <p:nvPr>
            <p:ph type="title"/>
          </p:nvPr>
        </p:nvSpPr>
        <p:spPr/>
        <p:txBody>
          <a:bodyPr/>
          <a:lstStyle/>
          <a:p>
            <a:r>
              <a:rPr kumimoji="1" lang="zh-CN" altLang="en-US" dirty="0"/>
              <a:t>单击此处编辑母版标题样式</a:t>
            </a:r>
          </a:p>
        </p:txBody>
      </p:sp>
    </p:spTree>
    <p:extLst>
      <p:ext uri="{BB962C8B-B14F-4D97-AF65-F5344CB8AC3E}">
        <p14:creationId xmlns:p14="http://schemas.microsoft.com/office/powerpoint/2010/main" val="422769185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竖排标题与文本">
    <p:spTree>
      <p:nvGrpSpPr>
        <p:cNvPr id="1" name=""/>
        <p:cNvGrpSpPr/>
        <p:nvPr/>
      </p:nvGrpSpPr>
      <p:grpSpPr>
        <a:xfrm>
          <a:off x="0" y="0"/>
          <a:ext cx="0" cy="0"/>
          <a:chOff x="0" y="0"/>
          <a:chExt cx="0" cy="0"/>
        </a:xfrm>
      </p:grpSpPr>
      <p:sp>
        <p:nvSpPr>
          <p:cNvPr id="10" name="Rectangle 6">
            <a:extLst>
              <a:ext uri="{FF2B5EF4-FFF2-40B4-BE49-F238E27FC236}">
                <a16:creationId xmlns:a16="http://schemas.microsoft.com/office/drawing/2014/main" id="{5BC0A53C-150C-A541-93A8-A5B4C7EFDD96}"/>
              </a:ext>
            </a:extLst>
          </p:cNvPr>
          <p:cNvSpPr>
            <a:spLocks noChangeAspect="1"/>
          </p:cNvSpPr>
          <p:nvPr userDrawn="1"/>
        </p:nvSpPr>
        <p:spPr>
          <a:xfrm>
            <a:off x="8884030" y="675726"/>
            <a:ext cx="88976" cy="79183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Vertical Title 1">
            <a:extLst>
              <a:ext uri="{FF2B5EF4-FFF2-40B4-BE49-F238E27FC236}">
                <a16:creationId xmlns:a16="http://schemas.microsoft.com/office/drawing/2014/main" id="{9D3F700B-2D07-A448-9622-360F28D96C56}"/>
              </a:ext>
            </a:extLst>
          </p:cNvPr>
          <p:cNvSpPr>
            <a:spLocks noGrp="1"/>
          </p:cNvSpPr>
          <p:nvPr>
            <p:ph type="title" orient="vert"/>
          </p:nvPr>
        </p:nvSpPr>
        <p:spPr>
          <a:xfrm>
            <a:off x="9169649" y="675726"/>
            <a:ext cx="1899496" cy="5183073"/>
          </a:xfrm>
          <a:prstGeom prst="rect">
            <a:avLst/>
          </a:prstGeom>
        </p:spPr>
        <p:txBody>
          <a:bodyPr vert="eaVert" anchor="b"/>
          <a:lstStyle/>
          <a:p>
            <a:r>
              <a:rPr lang="zh-CN" altLang="en-US" dirty="0"/>
              <a:t>单击此处编辑母版标题样式</a:t>
            </a:r>
            <a:endParaRPr lang="en-US" dirty="0"/>
          </a:p>
        </p:txBody>
      </p:sp>
      <p:sp>
        <p:nvSpPr>
          <p:cNvPr id="12" name="Vertical Text Placeholder 2">
            <a:extLst>
              <a:ext uri="{FF2B5EF4-FFF2-40B4-BE49-F238E27FC236}">
                <a16:creationId xmlns:a16="http://schemas.microsoft.com/office/drawing/2014/main" id="{5F0B6C42-B8E7-1C45-A053-18F7FE5B2B9E}"/>
              </a:ext>
            </a:extLst>
          </p:cNvPr>
          <p:cNvSpPr>
            <a:spLocks noGrp="1"/>
          </p:cNvSpPr>
          <p:nvPr>
            <p:ph type="body" orient="vert" idx="1"/>
          </p:nvPr>
        </p:nvSpPr>
        <p:spPr>
          <a:xfrm>
            <a:off x="774923" y="675726"/>
            <a:ext cx="7791611" cy="5183073"/>
          </a:xfrm>
        </p:spPr>
        <p:txBody>
          <a:bodyPr vert="eaVert" ancho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2" name="日期占位符 1">
            <a:extLst>
              <a:ext uri="{FF2B5EF4-FFF2-40B4-BE49-F238E27FC236}">
                <a16:creationId xmlns:a16="http://schemas.microsoft.com/office/drawing/2014/main" id="{1EC89D33-28DC-B746-AE7D-E6085CC305CC}"/>
              </a:ext>
            </a:extLst>
          </p:cNvPr>
          <p:cNvSpPr>
            <a:spLocks noGrp="1"/>
          </p:cNvSpPr>
          <p:nvPr>
            <p:ph type="dt" sz="half" idx="10"/>
          </p:nvPr>
        </p:nvSpPr>
        <p:spPr/>
        <p:txBody>
          <a:bodyPr/>
          <a:lstStyle/>
          <a:p>
            <a:fld id="{C7F5CE97-2A9A-4130-A853-594D9503E775}" type="datetime1">
              <a:rPr kumimoji="1" lang="zh-CN" altLang="en-US" smtClean="0"/>
              <a:t>2022/6/8</a:t>
            </a:fld>
            <a:endParaRPr kumimoji="1" lang="zh-CN" altLang="en-US"/>
          </a:p>
        </p:txBody>
      </p:sp>
      <p:sp>
        <p:nvSpPr>
          <p:cNvPr id="3" name="页脚占位符 2">
            <a:extLst>
              <a:ext uri="{FF2B5EF4-FFF2-40B4-BE49-F238E27FC236}">
                <a16:creationId xmlns:a16="http://schemas.microsoft.com/office/drawing/2014/main" id="{3EE1EF53-0E9B-E243-B4F1-B1C7F0BD2A8C}"/>
              </a:ext>
            </a:extLst>
          </p:cNvPr>
          <p:cNvSpPr>
            <a:spLocks noGrp="1"/>
          </p:cNvSpPr>
          <p:nvPr>
            <p:ph type="ftr" sz="quarter" idx="1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F03DA247-823F-034B-AEC0-494674B6040C}"/>
              </a:ext>
            </a:extLst>
          </p:cNvPr>
          <p:cNvSpPr>
            <a:spLocks noGrp="1"/>
          </p:cNvSpPr>
          <p:nvPr>
            <p:ph type="sldNum" sz="quarter" idx="12"/>
          </p:nvPr>
        </p:nvSpPr>
        <p:spPr/>
        <p:txBody>
          <a:bodyPr/>
          <a:lstStyle/>
          <a:p>
            <a:fld id="{977BA8E6-E826-B147-AA17-E3D76A29629C}" type="slidenum">
              <a:rPr kumimoji="1" lang="zh-CN" altLang="en-US" smtClean="0"/>
              <a:t>‹#›</a:t>
            </a:fld>
            <a:endParaRPr kumimoji="1" lang="zh-CN" altLang="en-US"/>
          </a:p>
        </p:txBody>
      </p:sp>
    </p:spTree>
    <p:extLst>
      <p:ext uri="{BB962C8B-B14F-4D97-AF65-F5344CB8AC3E}">
        <p14:creationId xmlns:p14="http://schemas.microsoft.com/office/powerpoint/2010/main" val="27949448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3" name="Content Placeholder 2"/>
          <p:cNvSpPr>
            <a:spLocks noGrp="1"/>
          </p:cNvSpPr>
          <p:nvPr>
            <p:ph idx="1"/>
          </p:nvPr>
        </p:nvSpPr>
        <p:spPr>
          <a:xfrm>
            <a:off x="833377" y="2180498"/>
            <a:ext cx="10521387" cy="3678303"/>
          </a:xfrm>
        </p:spPr>
        <p:txBody>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endParaRPr lang="en-US" dirty="0"/>
          </a:p>
        </p:txBody>
      </p:sp>
      <p:sp>
        <p:nvSpPr>
          <p:cNvPr id="10" name="标题 9">
            <a:extLst>
              <a:ext uri="{FF2B5EF4-FFF2-40B4-BE49-F238E27FC236}">
                <a16:creationId xmlns:a16="http://schemas.microsoft.com/office/drawing/2014/main" id="{B3414000-0475-7845-9508-337FFFC1B7E8}"/>
              </a:ext>
            </a:extLst>
          </p:cNvPr>
          <p:cNvSpPr>
            <a:spLocks noGrp="1"/>
          </p:cNvSpPr>
          <p:nvPr>
            <p:ph type="title"/>
          </p:nvPr>
        </p:nvSpPr>
        <p:spPr/>
        <p:txBody>
          <a:bodyPr/>
          <a:lstStyle/>
          <a:p>
            <a:r>
              <a:rPr kumimoji="1" lang="zh-CN" altLang="en-US" dirty="0"/>
              <a:t>单击此处编辑母版标题样式</a:t>
            </a:r>
          </a:p>
        </p:txBody>
      </p:sp>
      <p:sp>
        <p:nvSpPr>
          <p:cNvPr id="11" name="日期占位符 10">
            <a:extLst>
              <a:ext uri="{FF2B5EF4-FFF2-40B4-BE49-F238E27FC236}">
                <a16:creationId xmlns:a16="http://schemas.microsoft.com/office/drawing/2014/main" id="{2265DA69-D9B6-384B-91FC-5C225D983B6A}"/>
              </a:ext>
            </a:extLst>
          </p:cNvPr>
          <p:cNvSpPr>
            <a:spLocks noGrp="1"/>
          </p:cNvSpPr>
          <p:nvPr>
            <p:ph type="dt" sz="half" idx="10"/>
          </p:nvPr>
        </p:nvSpPr>
        <p:spPr/>
        <p:txBody>
          <a:bodyPr/>
          <a:lstStyle/>
          <a:p>
            <a:fld id="{12E92211-B426-41F0-A37C-15F24E34DABA}" type="datetime1">
              <a:rPr kumimoji="1" lang="zh-CN" altLang="en-US" smtClean="0"/>
              <a:t>2022/6/8</a:t>
            </a:fld>
            <a:endParaRPr kumimoji="1" lang="zh-CN" altLang="en-US"/>
          </a:p>
        </p:txBody>
      </p:sp>
      <p:sp>
        <p:nvSpPr>
          <p:cNvPr id="12" name="页脚占位符 11">
            <a:extLst>
              <a:ext uri="{FF2B5EF4-FFF2-40B4-BE49-F238E27FC236}">
                <a16:creationId xmlns:a16="http://schemas.microsoft.com/office/drawing/2014/main" id="{198CD9FF-6143-0B4F-B35B-FC5B48F32263}"/>
              </a:ext>
            </a:extLst>
          </p:cNvPr>
          <p:cNvSpPr>
            <a:spLocks noGrp="1"/>
          </p:cNvSpPr>
          <p:nvPr>
            <p:ph type="ftr" sz="quarter" idx="11"/>
          </p:nvPr>
        </p:nvSpPr>
        <p:spPr/>
        <p:txBody>
          <a:bodyPr/>
          <a:lstStyle/>
          <a:p>
            <a:endParaRPr kumimoji="1" lang="zh-CN" altLang="en-US" dirty="0"/>
          </a:p>
        </p:txBody>
      </p:sp>
      <p:sp>
        <p:nvSpPr>
          <p:cNvPr id="13" name="灯片编号占位符 12">
            <a:extLst>
              <a:ext uri="{FF2B5EF4-FFF2-40B4-BE49-F238E27FC236}">
                <a16:creationId xmlns:a16="http://schemas.microsoft.com/office/drawing/2014/main" id="{B99E00C6-785E-8740-9B07-6D282AB53790}"/>
              </a:ext>
            </a:extLst>
          </p:cNvPr>
          <p:cNvSpPr>
            <a:spLocks noGrp="1"/>
          </p:cNvSpPr>
          <p:nvPr>
            <p:ph type="sldNum" sz="quarter" idx="12"/>
          </p:nvPr>
        </p:nvSpPr>
        <p:spPr/>
        <p:txBody>
          <a:bodyPr/>
          <a:lstStyle/>
          <a:p>
            <a:fld id="{977BA8E6-E826-B147-AA17-E3D76A29629C}" type="slidenum">
              <a:rPr kumimoji="1" lang="zh-CN" altLang="en-US" smtClean="0"/>
              <a:t>‹#›</a:t>
            </a:fld>
            <a:endParaRPr kumimoji="1" lang="zh-CN" altLang="en-US"/>
          </a:p>
        </p:txBody>
      </p:sp>
    </p:spTree>
    <p:extLst>
      <p:ext uri="{BB962C8B-B14F-4D97-AF65-F5344CB8AC3E}">
        <p14:creationId xmlns:p14="http://schemas.microsoft.com/office/powerpoint/2010/main" val="34099048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目录">
    <p:spTree>
      <p:nvGrpSpPr>
        <p:cNvPr id="1" name=""/>
        <p:cNvGrpSpPr/>
        <p:nvPr/>
      </p:nvGrpSpPr>
      <p:grpSpPr>
        <a:xfrm>
          <a:off x="0" y="0"/>
          <a:ext cx="0" cy="0"/>
          <a:chOff x="0" y="0"/>
          <a:chExt cx="0" cy="0"/>
        </a:xfrm>
      </p:grpSpPr>
      <p:sp>
        <p:nvSpPr>
          <p:cNvPr id="11" name="Content Placeholder 2">
            <a:extLst>
              <a:ext uri="{FF2B5EF4-FFF2-40B4-BE49-F238E27FC236}">
                <a16:creationId xmlns:a16="http://schemas.microsoft.com/office/drawing/2014/main" id="{26727754-C851-C341-8EC8-C90F9BC75713}"/>
              </a:ext>
            </a:extLst>
          </p:cNvPr>
          <p:cNvSpPr>
            <a:spLocks noGrp="1"/>
          </p:cNvSpPr>
          <p:nvPr>
            <p:ph idx="1"/>
          </p:nvPr>
        </p:nvSpPr>
        <p:spPr>
          <a:xfrm>
            <a:off x="1687285" y="2329543"/>
            <a:ext cx="9923523" cy="3391101"/>
          </a:xfrm>
        </p:spPr>
        <p:txBody>
          <a:bodyPr anchor="t">
            <a:normAutofit/>
          </a:bodyPr>
          <a:lstStyle>
            <a:lvl1pPr algn="l">
              <a:defRPr sz="2800"/>
            </a:lvl1pPr>
            <a:lvl2pPr algn="l">
              <a:defRPr sz="2400"/>
            </a:lvl2pPr>
            <a:lvl3pPr algn="l">
              <a:defRPr sz="2000"/>
            </a:lvl3pPr>
            <a:lvl4pPr algn="l">
              <a:defRPr sz="1800"/>
            </a:lvl4pPr>
            <a:lvl5pPr algn="l">
              <a:defRPr sz="1800"/>
            </a:lvl5p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endParaRPr lang="en-US" dirty="0"/>
          </a:p>
        </p:txBody>
      </p:sp>
      <p:sp>
        <p:nvSpPr>
          <p:cNvPr id="13" name="Date Placeholder 3">
            <a:extLst>
              <a:ext uri="{FF2B5EF4-FFF2-40B4-BE49-F238E27FC236}">
                <a16:creationId xmlns:a16="http://schemas.microsoft.com/office/drawing/2014/main" id="{83F81271-2815-9B4A-9DE1-54434A60C989}"/>
              </a:ext>
            </a:extLst>
          </p:cNvPr>
          <p:cNvSpPr>
            <a:spLocks noGrp="1"/>
          </p:cNvSpPr>
          <p:nvPr>
            <p:ph type="dt" sz="half" idx="10"/>
          </p:nvPr>
        </p:nvSpPr>
        <p:spPr>
          <a:xfrm>
            <a:off x="7605951" y="5597317"/>
            <a:ext cx="2844799" cy="365125"/>
          </a:xfrm>
        </p:spPr>
        <p:txBody>
          <a:bodyPr/>
          <a:lstStyle/>
          <a:p>
            <a:fld id="{8D1FA4F9-6678-4106-80FC-207903ABF88A}" type="datetime1">
              <a:rPr kumimoji="1" lang="zh-CN" altLang="en-US" smtClean="0"/>
              <a:t>2022/6/8</a:t>
            </a:fld>
            <a:endParaRPr kumimoji="1" lang="zh-CN" altLang="en-US"/>
          </a:p>
        </p:txBody>
      </p:sp>
      <p:sp>
        <p:nvSpPr>
          <p:cNvPr id="16" name="Footer Placeholder 4">
            <a:extLst>
              <a:ext uri="{FF2B5EF4-FFF2-40B4-BE49-F238E27FC236}">
                <a16:creationId xmlns:a16="http://schemas.microsoft.com/office/drawing/2014/main" id="{A57A6457-265E-454A-8DEA-AC0A1AAC3647}"/>
              </a:ext>
            </a:extLst>
          </p:cNvPr>
          <p:cNvSpPr>
            <a:spLocks noGrp="1"/>
          </p:cNvSpPr>
          <p:nvPr>
            <p:ph type="ftr" sz="quarter" idx="11"/>
          </p:nvPr>
        </p:nvSpPr>
        <p:spPr>
          <a:xfrm>
            <a:off x="1687285" y="5592991"/>
            <a:ext cx="5811116" cy="365125"/>
          </a:xfrm>
        </p:spPr>
        <p:txBody>
          <a:bodyPr/>
          <a:lstStyle/>
          <a:p>
            <a:endParaRPr kumimoji="1" lang="zh-CN" altLang="en-US" dirty="0"/>
          </a:p>
        </p:txBody>
      </p:sp>
      <p:sp>
        <p:nvSpPr>
          <p:cNvPr id="17" name="Slide Number Placeholder 5">
            <a:extLst>
              <a:ext uri="{FF2B5EF4-FFF2-40B4-BE49-F238E27FC236}">
                <a16:creationId xmlns:a16="http://schemas.microsoft.com/office/drawing/2014/main" id="{17055F7E-60B7-6A43-A3E4-C6F9DC89FA56}"/>
              </a:ext>
            </a:extLst>
          </p:cNvPr>
          <p:cNvSpPr>
            <a:spLocks noGrp="1"/>
          </p:cNvSpPr>
          <p:nvPr>
            <p:ph type="sldNum" sz="quarter" idx="12"/>
          </p:nvPr>
        </p:nvSpPr>
        <p:spPr>
          <a:xfrm>
            <a:off x="10558300" y="5597317"/>
            <a:ext cx="1052508" cy="365125"/>
          </a:xfrm>
        </p:spPr>
        <p:txBody>
          <a:bodyPr/>
          <a:lstStyle/>
          <a:p>
            <a:fld id="{977BA8E6-E826-B147-AA17-E3D76A29629C}" type="slidenum">
              <a:rPr kumimoji="1" lang="zh-CN" altLang="en-US" smtClean="0"/>
              <a:t>‹#›</a:t>
            </a:fld>
            <a:endParaRPr kumimoji="1" lang="zh-CN" altLang="en-US"/>
          </a:p>
        </p:txBody>
      </p:sp>
      <p:sp>
        <p:nvSpPr>
          <p:cNvPr id="18" name="Title 1">
            <a:extLst>
              <a:ext uri="{FF2B5EF4-FFF2-40B4-BE49-F238E27FC236}">
                <a16:creationId xmlns:a16="http://schemas.microsoft.com/office/drawing/2014/main" id="{4D989D6D-F1B5-F54E-813A-CCB6A463D717}"/>
              </a:ext>
            </a:extLst>
          </p:cNvPr>
          <p:cNvSpPr>
            <a:spLocks noGrp="1"/>
          </p:cNvSpPr>
          <p:nvPr>
            <p:ph type="title"/>
          </p:nvPr>
        </p:nvSpPr>
        <p:spPr>
          <a:xfrm>
            <a:off x="1687285" y="865998"/>
            <a:ext cx="9923522" cy="1351451"/>
          </a:xfrm>
          <a:prstGeom prst="rect">
            <a:avLst/>
          </a:prstGeom>
        </p:spPr>
        <p:txBody>
          <a:bodyPr anchor="ctr">
            <a:normAutofit/>
          </a:bodyPr>
          <a:lstStyle>
            <a:lvl1pPr algn="l">
              <a:defRPr sz="3200"/>
            </a:lvl1pPr>
          </a:lstStyle>
          <a:p>
            <a:r>
              <a:rPr lang="zh-CN" altLang="en-US" dirty="0"/>
              <a:t>单击此处编辑母版标题样式</a:t>
            </a:r>
            <a:endParaRPr lang="en-US" dirty="0"/>
          </a:p>
        </p:txBody>
      </p:sp>
      <p:sp>
        <p:nvSpPr>
          <p:cNvPr id="21" name="Rectangle 8">
            <a:extLst>
              <a:ext uri="{FF2B5EF4-FFF2-40B4-BE49-F238E27FC236}">
                <a16:creationId xmlns:a16="http://schemas.microsoft.com/office/drawing/2014/main" id="{23D49990-DD79-AF4A-809C-C7A68D94B066}"/>
              </a:ext>
            </a:extLst>
          </p:cNvPr>
          <p:cNvSpPr/>
          <p:nvPr userDrawn="1"/>
        </p:nvSpPr>
        <p:spPr>
          <a:xfrm>
            <a:off x="695915" y="678673"/>
            <a:ext cx="360000" cy="5832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矩形 11">
            <a:extLst>
              <a:ext uri="{FF2B5EF4-FFF2-40B4-BE49-F238E27FC236}">
                <a16:creationId xmlns:a16="http://schemas.microsoft.com/office/drawing/2014/main" id="{43727A51-3FBC-4883-9957-A794F7F65BF9}"/>
              </a:ext>
            </a:extLst>
          </p:cNvPr>
          <p:cNvSpPr/>
          <p:nvPr userDrawn="1"/>
        </p:nvSpPr>
        <p:spPr>
          <a:xfrm>
            <a:off x="695915" y="1261873"/>
            <a:ext cx="360000" cy="491745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29961592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节标题">
    <p:spTree>
      <p:nvGrpSpPr>
        <p:cNvPr id="1" name=""/>
        <p:cNvGrpSpPr/>
        <p:nvPr/>
      </p:nvGrpSpPr>
      <p:grpSpPr>
        <a:xfrm>
          <a:off x="0" y="0"/>
          <a:ext cx="0" cy="0"/>
          <a:chOff x="0" y="0"/>
          <a:chExt cx="0" cy="0"/>
        </a:xfrm>
      </p:grpSpPr>
      <p:grpSp>
        <p:nvGrpSpPr>
          <p:cNvPr id="9" name="组合 8">
            <a:extLst>
              <a:ext uri="{FF2B5EF4-FFF2-40B4-BE49-F238E27FC236}">
                <a16:creationId xmlns:a16="http://schemas.microsoft.com/office/drawing/2014/main" id="{EA6CC6FD-0536-1042-94FB-7B29BCD323E4}"/>
              </a:ext>
            </a:extLst>
          </p:cNvPr>
          <p:cNvGrpSpPr/>
          <p:nvPr userDrawn="1"/>
        </p:nvGrpSpPr>
        <p:grpSpPr>
          <a:xfrm>
            <a:off x="599225" y="1736370"/>
            <a:ext cx="10993549" cy="1903301"/>
            <a:chOff x="599225" y="1921565"/>
            <a:chExt cx="10993549" cy="1903301"/>
          </a:xfrm>
        </p:grpSpPr>
        <p:sp>
          <p:nvSpPr>
            <p:cNvPr id="10" name="矩形 9">
              <a:extLst>
                <a:ext uri="{FF2B5EF4-FFF2-40B4-BE49-F238E27FC236}">
                  <a16:creationId xmlns:a16="http://schemas.microsoft.com/office/drawing/2014/main" id="{4BB59113-F03A-6147-A467-92DB82160BCD}"/>
                </a:ext>
              </a:extLst>
            </p:cNvPr>
            <p:cNvSpPr/>
            <p:nvPr userDrawn="1"/>
          </p:nvSpPr>
          <p:spPr>
            <a:xfrm>
              <a:off x="599225" y="1921565"/>
              <a:ext cx="10993549" cy="19033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矩形 11">
              <a:extLst>
                <a:ext uri="{FF2B5EF4-FFF2-40B4-BE49-F238E27FC236}">
                  <a16:creationId xmlns:a16="http://schemas.microsoft.com/office/drawing/2014/main" id="{7C3E5866-268A-1A4A-BD63-7247C0C32E7C}"/>
                </a:ext>
              </a:extLst>
            </p:cNvPr>
            <p:cNvSpPr/>
            <p:nvPr userDrawn="1"/>
          </p:nvSpPr>
          <p:spPr>
            <a:xfrm>
              <a:off x="599227" y="1921566"/>
              <a:ext cx="192900" cy="19033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24" name="Title 1">
            <a:extLst>
              <a:ext uri="{FF2B5EF4-FFF2-40B4-BE49-F238E27FC236}">
                <a16:creationId xmlns:a16="http://schemas.microsoft.com/office/drawing/2014/main" id="{B3AEDE27-05BC-DA44-AA23-81C54830A0F4}"/>
              </a:ext>
            </a:extLst>
          </p:cNvPr>
          <p:cNvSpPr>
            <a:spLocks noGrp="1"/>
          </p:cNvSpPr>
          <p:nvPr>
            <p:ph type="ctrTitle"/>
          </p:nvPr>
        </p:nvSpPr>
        <p:spPr>
          <a:xfrm>
            <a:off x="963169" y="2028083"/>
            <a:ext cx="10265664" cy="1376851"/>
          </a:xfrm>
          <a:prstGeom prst="rect">
            <a:avLst/>
          </a:prstGeom>
          <a:effectLst/>
        </p:spPr>
        <p:txBody>
          <a:bodyPr anchor="ctr">
            <a:normAutofit/>
          </a:bodyPr>
          <a:lstStyle>
            <a:lvl1pPr algn="l">
              <a:defRPr lang="en-US" altLang="en-US" sz="3600" b="0" kern="1200" cap="none" baseline="0" dirty="0">
                <a:solidFill>
                  <a:srgbClr val="5C307D"/>
                </a:solidFill>
                <a:latin typeface="+mj-lt"/>
                <a:ea typeface="+mj-ea"/>
                <a:cs typeface="+mj-cs"/>
              </a:defRPr>
            </a:lvl1pPr>
          </a:lstStyle>
          <a:p>
            <a:r>
              <a:rPr lang="zh-CN" altLang="en-US" dirty="0"/>
              <a:t>单击此处编辑母版标题样式</a:t>
            </a:r>
            <a:endParaRPr lang="en-US" dirty="0"/>
          </a:p>
        </p:txBody>
      </p:sp>
      <p:sp>
        <p:nvSpPr>
          <p:cNvPr id="25" name="Subtitle 2">
            <a:extLst>
              <a:ext uri="{FF2B5EF4-FFF2-40B4-BE49-F238E27FC236}">
                <a16:creationId xmlns:a16="http://schemas.microsoft.com/office/drawing/2014/main" id="{8DDB4CB7-B75A-CF44-8C12-E3DE32CE3152}"/>
              </a:ext>
            </a:extLst>
          </p:cNvPr>
          <p:cNvSpPr>
            <a:spLocks noGrp="1"/>
          </p:cNvSpPr>
          <p:nvPr>
            <p:ph type="subTitle" idx="1"/>
          </p:nvPr>
        </p:nvSpPr>
        <p:spPr>
          <a:xfrm>
            <a:off x="963169" y="3830629"/>
            <a:ext cx="10265664" cy="1340999"/>
          </a:xfrm>
        </p:spPr>
        <p:txBody>
          <a:bodyPr anchor="t">
            <a:normAutofit/>
          </a:bodyPr>
          <a:lstStyle>
            <a:lvl1pPr marL="0" indent="0" algn="l">
              <a:buNone/>
              <a:defRPr sz="2000" cap="none" baseline="0">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dirty="0"/>
              <a:t>单击此处编辑母版副标题样式</a:t>
            </a:r>
            <a:endParaRPr lang="en-US" dirty="0"/>
          </a:p>
        </p:txBody>
      </p:sp>
      <p:sp>
        <p:nvSpPr>
          <p:cNvPr id="27" name="日期占位符 10">
            <a:extLst>
              <a:ext uri="{FF2B5EF4-FFF2-40B4-BE49-F238E27FC236}">
                <a16:creationId xmlns:a16="http://schemas.microsoft.com/office/drawing/2014/main" id="{2D4038F2-9086-4849-856C-3F44B96DA1AE}"/>
              </a:ext>
            </a:extLst>
          </p:cNvPr>
          <p:cNvSpPr>
            <a:spLocks noGrp="1"/>
          </p:cNvSpPr>
          <p:nvPr>
            <p:ph type="dt" sz="half" idx="10"/>
          </p:nvPr>
        </p:nvSpPr>
        <p:spPr>
          <a:xfrm>
            <a:off x="7523545" y="5597323"/>
            <a:ext cx="2523280" cy="365125"/>
          </a:xfrm>
        </p:spPr>
        <p:txBody>
          <a:bodyPr/>
          <a:lstStyle/>
          <a:p>
            <a:fld id="{47EA8655-7C70-4B03-B626-DF32D3F5BA57}" type="datetime1">
              <a:rPr kumimoji="1" lang="zh-CN" altLang="en-US" smtClean="0"/>
              <a:t>2022/6/8</a:t>
            </a:fld>
            <a:endParaRPr kumimoji="1" lang="zh-CN" altLang="en-US"/>
          </a:p>
        </p:txBody>
      </p:sp>
      <p:sp>
        <p:nvSpPr>
          <p:cNvPr id="28" name="页脚占位符 11">
            <a:extLst>
              <a:ext uri="{FF2B5EF4-FFF2-40B4-BE49-F238E27FC236}">
                <a16:creationId xmlns:a16="http://schemas.microsoft.com/office/drawing/2014/main" id="{0ED79189-463D-A34A-93FE-02DAF3CA4425}"/>
              </a:ext>
            </a:extLst>
          </p:cNvPr>
          <p:cNvSpPr>
            <a:spLocks noGrp="1"/>
          </p:cNvSpPr>
          <p:nvPr>
            <p:ph type="ftr" sz="quarter" idx="11"/>
          </p:nvPr>
        </p:nvSpPr>
        <p:spPr>
          <a:xfrm>
            <a:off x="833377" y="5592997"/>
            <a:ext cx="6585500" cy="365125"/>
          </a:xfrm>
        </p:spPr>
        <p:txBody>
          <a:bodyPr/>
          <a:lstStyle/>
          <a:p>
            <a:endParaRPr kumimoji="1" lang="zh-CN" altLang="en-US" dirty="0"/>
          </a:p>
        </p:txBody>
      </p:sp>
      <p:sp>
        <p:nvSpPr>
          <p:cNvPr id="29" name="灯片编号占位符 12">
            <a:extLst>
              <a:ext uri="{FF2B5EF4-FFF2-40B4-BE49-F238E27FC236}">
                <a16:creationId xmlns:a16="http://schemas.microsoft.com/office/drawing/2014/main" id="{81D88334-B4F7-F340-8AA4-0865A0C0CF25}"/>
              </a:ext>
            </a:extLst>
          </p:cNvPr>
          <p:cNvSpPr>
            <a:spLocks noGrp="1"/>
          </p:cNvSpPr>
          <p:nvPr>
            <p:ph type="sldNum" sz="quarter" idx="12"/>
          </p:nvPr>
        </p:nvSpPr>
        <p:spPr>
          <a:xfrm>
            <a:off x="10151493" y="5597323"/>
            <a:ext cx="1203271" cy="365125"/>
          </a:xfrm>
        </p:spPr>
        <p:txBody>
          <a:bodyPr/>
          <a:lstStyle/>
          <a:p>
            <a:fld id="{977BA8E6-E826-B147-AA17-E3D76A29629C}" type="slidenum">
              <a:rPr kumimoji="1" lang="zh-CN" altLang="en-US" smtClean="0"/>
              <a:t>‹#›</a:t>
            </a:fld>
            <a:endParaRPr kumimoji="1" lang="zh-CN" altLang="en-US"/>
          </a:p>
        </p:txBody>
      </p:sp>
    </p:spTree>
    <p:extLst>
      <p:ext uri="{BB962C8B-B14F-4D97-AF65-F5344CB8AC3E}">
        <p14:creationId xmlns:p14="http://schemas.microsoft.com/office/powerpoint/2010/main" val="22826678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81194" y="2228004"/>
            <a:ext cx="5422391" cy="3633047"/>
          </a:xfrm>
        </p:spPr>
        <p:txBody>
          <a:bodyPr>
            <a:normAutofit/>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endParaRPr lang="en-US" dirty="0"/>
          </a:p>
        </p:txBody>
      </p:sp>
      <p:sp>
        <p:nvSpPr>
          <p:cNvPr id="4" name="Content Placeholder 3"/>
          <p:cNvSpPr>
            <a:spLocks noGrp="1"/>
          </p:cNvSpPr>
          <p:nvPr>
            <p:ph sz="half" idx="2"/>
          </p:nvPr>
        </p:nvSpPr>
        <p:spPr>
          <a:xfrm>
            <a:off x="6188417" y="2228004"/>
            <a:ext cx="5422392" cy="3633047"/>
          </a:xfrm>
        </p:spPr>
        <p:txBody>
          <a:bodyPr>
            <a:normAutofit/>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endParaRPr lang="en-US" dirty="0"/>
          </a:p>
        </p:txBody>
      </p:sp>
      <p:sp>
        <p:nvSpPr>
          <p:cNvPr id="5" name="Date Placeholder 4"/>
          <p:cNvSpPr>
            <a:spLocks noGrp="1"/>
          </p:cNvSpPr>
          <p:nvPr>
            <p:ph type="dt" sz="half" idx="10"/>
          </p:nvPr>
        </p:nvSpPr>
        <p:spPr/>
        <p:txBody>
          <a:bodyPr/>
          <a:lstStyle/>
          <a:p>
            <a:fld id="{0E61EF2E-F68E-48B7-A988-F856DE34C396}" type="datetime1">
              <a:rPr kumimoji="1" lang="zh-CN" altLang="en-US" smtClean="0"/>
              <a:t>2022/6/8</a:t>
            </a:fld>
            <a:endParaRPr kumimoji="1" lang="zh-CN" altLang="en-US"/>
          </a:p>
        </p:txBody>
      </p:sp>
      <p:sp>
        <p:nvSpPr>
          <p:cNvPr id="6" name="Footer Placeholder 5"/>
          <p:cNvSpPr>
            <a:spLocks noGrp="1"/>
          </p:cNvSpPr>
          <p:nvPr>
            <p:ph type="ftr" sz="quarter" idx="11"/>
          </p:nvPr>
        </p:nvSpPr>
        <p:spPr/>
        <p:txBody>
          <a:bodyPr/>
          <a:lstStyle/>
          <a:p>
            <a:endParaRPr kumimoji="1" lang="zh-CN" altLang="en-US"/>
          </a:p>
        </p:txBody>
      </p:sp>
      <p:sp>
        <p:nvSpPr>
          <p:cNvPr id="7" name="Slide Number Placeholder 6"/>
          <p:cNvSpPr>
            <a:spLocks noGrp="1"/>
          </p:cNvSpPr>
          <p:nvPr>
            <p:ph type="sldNum" sz="quarter" idx="12"/>
          </p:nvPr>
        </p:nvSpPr>
        <p:spPr/>
        <p:txBody>
          <a:bodyPr/>
          <a:lstStyle/>
          <a:p>
            <a:fld id="{977BA8E6-E826-B147-AA17-E3D76A29629C}" type="slidenum">
              <a:rPr kumimoji="1" lang="zh-CN" altLang="en-US" smtClean="0"/>
              <a:t>‹#›</a:t>
            </a:fld>
            <a:endParaRPr kumimoji="1" lang="zh-CN" altLang="en-US"/>
          </a:p>
        </p:txBody>
      </p:sp>
      <p:sp>
        <p:nvSpPr>
          <p:cNvPr id="2" name="标题 1">
            <a:extLst>
              <a:ext uri="{FF2B5EF4-FFF2-40B4-BE49-F238E27FC236}">
                <a16:creationId xmlns:a16="http://schemas.microsoft.com/office/drawing/2014/main" id="{590C7D26-A2BB-CE43-BB2A-2808F22C4FD2}"/>
              </a:ext>
            </a:extLst>
          </p:cNvPr>
          <p:cNvSpPr>
            <a:spLocks noGrp="1"/>
          </p:cNvSpPr>
          <p:nvPr>
            <p:ph type="title"/>
          </p:nvPr>
        </p:nvSpPr>
        <p:spPr/>
        <p:txBody>
          <a:bodyPr/>
          <a:lstStyle/>
          <a:p>
            <a:r>
              <a:rPr kumimoji="1" lang="zh-CN" altLang="en-US" dirty="0"/>
              <a:t>单击此处编辑母版标题样式</a:t>
            </a:r>
          </a:p>
        </p:txBody>
      </p:sp>
    </p:spTree>
    <p:extLst>
      <p:ext uri="{BB962C8B-B14F-4D97-AF65-F5344CB8AC3E}">
        <p14:creationId xmlns:p14="http://schemas.microsoft.com/office/powerpoint/2010/main" val="40146183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87220" y="2250894"/>
            <a:ext cx="5087075" cy="536005"/>
          </a:xfrm>
        </p:spPr>
        <p:txBody>
          <a:bodyPr anchor="b">
            <a:noAutofit/>
          </a:bodyPr>
          <a:lstStyle>
            <a:lvl1pPr marL="0" indent="0">
              <a:buNone/>
              <a:defRPr sz="2200" b="0">
                <a:solidFill>
                  <a:schemeClr val="accent2"/>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zh-CN" altLang="en-US" dirty="0"/>
              <a:t>单击此处编辑母版文本样式</a:t>
            </a:r>
          </a:p>
        </p:txBody>
      </p:sp>
      <p:sp>
        <p:nvSpPr>
          <p:cNvPr id="4" name="Content Placeholder 3"/>
          <p:cNvSpPr>
            <a:spLocks noGrp="1"/>
          </p:cNvSpPr>
          <p:nvPr>
            <p:ph sz="half" idx="2"/>
          </p:nvPr>
        </p:nvSpPr>
        <p:spPr>
          <a:xfrm>
            <a:off x="581195" y="2926054"/>
            <a:ext cx="5393100" cy="2934999"/>
          </a:xfrm>
        </p:spPr>
        <p:txBody>
          <a:bodyPr anchor="t">
            <a:normAutofit/>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endParaRPr lang="en-US" dirty="0"/>
          </a:p>
        </p:txBody>
      </p:sp>
      <p:sp>
        <p:nvSpPr>
          <p:cNvPr id="5" name="Text Placeholder 4"/>
          <p:cNvSpPr>
            <a:spLocks noGrp="1"/>
          </p:cNvSpPr>
          <p:nvPr>
            <p:ph type="body" sz="quarter" idx="3"/>
          </p:nvPr>
        </p:nvSpPr>
        <p:spPr>
          <a:xfrm>
            <a:off x="6523737" y="2250894"/>
            <a:ext cx="5087073" cy="553373"/>
          </a:xfrm>
        </p:spPr>
        <p:txBody>
          <a:bodyPr anchor="b">
            <a:noAutofit/>
          </a:bodyPr>
          <a:lstStyle>
            <a:lvl1pPr marL="0" indent="0">
              <a:buNone/>
              <a:defRPr sz="2200" b="0">
                <a:solidFill>
                  <a:schemeClr val="accent2"/>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zh-CN" altLang="en-US" dirty="0"/>
              <a:t>单击此处编辑母版文本样式</a:t>
            </a:r>
          </a:p>
        </p:txBody>
      </p:sp>
      <p:sp>
        <p:nvSpPr>
          <p:cNvPr id="6" name="Content Placeholder 5"/>
          <p:cNvSpPr>
            <a:spLocks noGrp="1"/>
          </p:cNvSpPr>
          <p:nvPr>
            <p:ph sz="quarter" idx="4"/>
          </p:nvPr>
        </p:nvSpPr>
        <p:spPr>
          <a:xfrm>
            <a:off x="6217710" y="2926054"/>
            <a:ext cx="5393100" cy="2934999"/>
          </a:xfrm>
        </p:spPr>
        <p:txBody>
          <a:bodyPr anchor="t">
            <a:normAutofit/>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endParaRPr lang="en-US" dirty="0"/>
          </a:p>
        </p:txBody>
      </p:sp>
      <p:sp>
        <p:nvSpPr>
          <p:cNvPr id="7" name="Date Placeholder 6"/>
          <p:cNvSpPr>
            <a:spLocks noGrp="1"/>
          </p:cNvSpPr>
          <p:nvPr>
            <p:ph type="dt" sz="half" idx="10"/>
          </p:nvPr>
        </p:nvSpPr>
        <p:spPr/>
        <p:txBody>
          <a:bodyPr/>
          <a:lstStyle/>
          <a:p>
            <a:fld id="{D5E549C6-60A0-48C5-918E-DBC127E85500}" type="datetime1">
              <a:rPr kumimoji="1" lang="zh-CN" altLang="en-US" smtClean="0"/>
              <a:t>2022/6/8</a:t>
            </a:fld>
            <a:endParaRPr kumimoji="1" lang="zh-CN" altLang="en-US"/>
          </a:p>
        </p:txBody>
      </p:sp>
      <p:sp>
        <p:nvSpPr>
          <p:cNvPr id="8" name="Footer Placeholder 7"/>
          <p:cNvSpPr>
            <a:spLocks noGrp="1"/>
          </p:cNvSpPr>
          <p:nvPr>
            <p:ph type="ftr" sz="quarter" idx="11"/>
          </p:nvPr>
        </p:nvSpPr>
        <p:spPr/>
        <p:txBody>
          <a:bodyPr/>
          <a:lstStyle/>
          <a:p>
            <a:endParaRPr kumimoji="1" lang="zh-CN" altLang="en-US"/>
          </a:p>
        </p:txBody>
      </p:sp>
      <p:sp>
        <p:nvSpPr>
          <p:cNvPr id="9" name="Slide Number Placeholder 8"/>
          <p:cNvSpPr>
            <a:spLocks noGrp="1"/>
          </p:cNvSpPr>
          <p:nvPr>
            <p:ph type="sldNum" sz="quarter" idx="12"/>
          </p:nvPr>
        </p:nvSpPr>
        <p:spPr/>
        <p:txBody>
          <a:bodyPr/>
          <a:lstStyle/>
          <a:p>
            <a:fld id="{977BA8E6-E826-B147-AA17-E3D76A29629C}" type="slidenum">
              <a:rPr kumimoji="1" lang="zh-CN" altLang="en-US" smtClean="0"/>
              <a:t>‹#›</a:t>
            </a:fld>
            <a:endParaRPr kumimoji="1" lang="zh-CN" altLang="en-US"/>
          </a:p>
        </p:txBody>
      </p:sp>
      <p:sp>
        <p:nvSpPr>
          <p:cNvPr id="2" name="标题 1">
            <a:extLst>
              <a:ext uri="{FF2B5EF4-FFF2-40B4-BE49-F238E27FC236}">
                <a16:creationId xmlns:a16="http://schemas.microsoft.com/office/drawing/2014/main" id="{395155F9-0BCA-F049-9D40-4CF28F90A407}"/>
              </a:ext>
            </a:extLst>
          </p:cNvPr>
          <p:cNvSpPr>
            <a:spLocks noGrp="1"/>
          </p:cNvSpPr>
          <p:nvPr>
            <p:ph type="title"/>
          </p:nvPr>
        </p:nvSpPr>
        <p:spPr/>
        <p:txBody>
          <a:bodyPr/>
          <a:lstStyle/>
          <a:p>
            <a:r>
              <a:rPr kumimoji="1" lang="zh-CN" altLang="en-US" dirty="0"/>
              <a:t>单击此处编辑母版标题样式</a:t>
            </a:r>
          </a:p>
        </p:txBody>
      </p:sp>
    </p:spTree>
    <p:extLst>
      <p:ext uri="{BB962C8B-B14F-4D97-AF65-F5344CB8AC3E}">
        <p14:creationId xmlns:p14="http://schemas.microsoft.com/office/powerpoint/2010/main" val="32060048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91E38325-8258-4631-8E73-901B9B03519C}" type="datetime1">
              <a:rPr kumimoji="1" lang="zh-CN" altLang="en-US" smtClean="0"/>
              <a:t>2022/6/8</a:t>
            </a:fld>
            <a:endParaRPr kumimoji="1" lang="zh-CN" altLang="en-US"/>
          </a:p>
        </p:txBody>
      </p:sp>
      <p:sp>
        <p:nvSpPr>
          <p:cNvPr id="4" name="Footer Placeholder 3"/>
          <p:cNvSpPr>
            <a:spLocks noGrp="1"/>
          </p:cNvSpPr>
          <p:nvPr>
            <p:ph type="ftr" sz="quarter" idx="11"/>
          </p:nvPr>
        </p:nvSpPr>
        <p:spPr/>
        <p:txBody>
          <a:bodyPr/>
          <a:lstStyle/>
          <a:p>
            <a:endParaRPr kumimoji="1" lang="zh-CN" altLang="en-US"/>
          </a:p>
        </p:txBody>
      </p:sp>
      <p:sp>
        <p:nvSpPr>
          <p:cNvPr id="5" name="Slide Number Placeholder 4"/>
          <p:cNvSpPr>
            <a:spLocks noGrp="1"/>
          </p:cNvSpPr>
          <p:nvPr>
            <p:ph type="sldNum" sz="quarter" idx="12"/>
          </p:nvPr>
        </p:nvSpPr>
        <p:spPr/>
        <p:txBody>
          <a:bodyPr/>
          <a:lstStyle/>
          <a:p>
            <a:fld id="{977BA8E6-E826-B147-AA17-E3D76A29629C}" type="slidenum">
              <a:rPr kumimoji="1" lang="zh-CN" altLang="en-US" smtClean="0"/>
              <a:t>‹#›</a:t>
            </a:fld>
            <a:endParaRPr kumimoji="1" lang="zh-CN" altLang="en-US"/>
          </a:p>
        </p:txBody>
      </p:sp>
      <p:sp>
        <p:nvSpPr>
          <p:cNvPr id="2" name="标题 1">
            <a:extLst>
              <a:ext uri="{FF2B5EF4-FFF2-40B4-BE49-F238E27FC236}">
                <a16:creationId xmlns:a16="http://schemas.microsoft.com/office/drawing/2014/main" id="{DC31502A-7294-9848-AFF1-6116ACE1419B}"/>
              </a:ext>
            </a:extLst>
          </p:cNvPr>
          <p:cNvSpPr>
            <a:spLocks noGrp="1"/>
          </p:cNvSpPr>
          <p:nvPr>
            <p:ph type="title"/>
          </p:nvPr>
        </p:nvSpPr>
        <p:spPr/>
        <p:txBody>
          <a:bodyPr/>
          <a:lstStyle/>
          <a:p>
            <a:r>
              <a:rPr kumimoji="1" lang="zh-CN" altLang="en-US" dirty="0"/>
              <a:t>单击此处编辑母版标题样式</a:t>
            </a:r>
          </a:p>
        </p:txBody>
      </p:sp>
    </p:spTree>
    <p:extLst>
      <p:ext uri="{BB962C8B-B14F-4D97-AF65-F5344CB8AC3E}">
        <p14:creationId xmlns:p14="http://schemas.microsoft.com/office/powerpoint/2010/main" val="28575217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4926EB4-EC69-4DBB-977A-FC5F0BE52A29}" type="datetime1">
              <a:rPr kumimoji="1" lang="zh-CN" altLang="en-US" smtClean="0"/>
              <a:t>2022/6/8</a:t>
            </a:fld>
            <a:endParaRPr kumimoji="1" lang="zh-CN" altLang="en-US"/>
          </a:p>
        </p:txBody>
      </p:sp>
      <p:sp>
        <p:nvSpPr>
          <p:cNvPr id="3" name="Footer Placeholder 2"/>
          <p:cNvSpPr>
            <a:spLocks noGrp="1"/>
          </p:cNvSpPr>
          <p:nvPr>
            <p:ph type="ftr" sz="quarter" idx="11"/>
          </p:nvPr>
        </p:nvSpPr>
        <p:spPr/>
        <p:txBody>
          <a:bodyPr/>
          <a:lstStyle/>
          <a:p>
            <a:endParaRPr kumimoji="1" lang="zh-CN" altLang="en-US"/>
          </a:p>
        </p:txBody>
      </p:sp>
      <p:sp>
        <p:nvSpPr>
          <p:cNvPr id="4" name="Slide Number Placeholder 3"/>
          <p:cNvSpPr>
            <a:spLocks noGrp="1"/>
          </p:cNvSpPr>
          <p:nvPr>
            <p:ph type="sldNum" sz="quarter" idx="12"/>
          </p:nvPr>
        </p:nvSpPr>
        <p:spPr/>
        <p:txBody>
          <a:bodyPr/>
          <a:lstStyle/>
          <a:p>
            <a:fld id="{977BA8E6-E826-B147-AA17-E3D76A29629C}" type="slidenum">
              <a:rPr kumimoji="1" lang="zh-CN" altLang="en-US" smtClean="0"/>
              <a:t>‹#›</a:t>
            </a:fld>
            <a:endParaRPr kumimoji="1" lang="zh-CN" altLang="en-US"/>
          </a:p>
        </p:txBody>
      </p:sp>
    </p:spTree>
    <p:extLst>
      <p:ext uri="{BB962C8B-B14F-4D97-AF65-F5344CB8AC3E}">
        <p14:creationId xmlns:p14="http://schemas.microsoft.com/office/powerpoint/2010/main" val="25894832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10" name="Rectangle 7">
            <a:extLst>
              <a:ext uri="{FF2B5EF4-FFF2-40B4-BE49-F238E27FC236}">
                <a16:creationId xmlns:a16="http://schemas.microsoft.com/office/drawing/2014/main" id="{DD0108F8-765A-DF43-9CAF-934132882EE3}"/>
              </a:ext>
            </a:extLst>
          </p:cNvPr>
          <p:cNvSpPr>
            <a:spLocks noChangeAspect="1"/>
          </p:cNvSpPr>
          <p:nvPr userDrawn="1"/>
        </p:nvSpPr>
        <p:spPr>
          <a:xfrm>
            <a:off x="447816" y="4914808"/>
            <a:ext cx="385561" cy="10322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021463" y="4928762"/>
            <a:ext cx="10333301" cy="653148"/>
          </a:xfrm>
          <a:prstGeom prst="rect">
            <a:avLst/>
          </a:prstGeom>
        </p:spPr>
        <p:txBody>
          <a:bodyPr anchor="ctr">
            <a:normAutofit/>
          </a:bodyPr>
          <a:lstStyle>
            <a:lvl1pPr algn="l">
              <a:defRPr sz="2400" b="0">
                <a:solidFill>
                  <a:srgbClr val="5C307D"/>
                </a:solidFill>
              </a:defRPr>
            </a:lvl1pPr>
          </a:lstStyle>
          <a:p>
            <a:r>
              <a:rPr lang="zh-CN" altLang="en-US" dirty="0"/>
              <a:t>单击此处编辑母版标题样式</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endParaRPr lang="en-US" dirty="0"/>
          </a:p>
        </p:txBody>
      </p:sp>
      <p:sp>
        <p:nvSpPr>
          <p:cNvPr id="4" name="Text Placeholder 3"/>
          <p:cNvSpPr>
            <a:spLocks noGrp="1"/>
          </p:cNvSpPr>
          <p:nvPr>
            <p:ph type="body" sz="half" idx="2"/>
          </p:nvPr>
        </p:nvSpPr>
        <p:spPr>
          <a:xfrm>
            <a:off x="1021463" y="5581910"/>
            <a:ext cx="10333301" cy="365126"/>
          </a:xfrm>
        </p:spPr>
        <p:txBody>
          <a:bodyPr anchor="ctr">
            <a:normAutofit/>
          </a:bodyPr>
          <a:lstStyle>
            <a:lvl1pPr marL="0" indent="0" algn="l">
              <a:buNone/>
              <a:defRPr sz="1600">
                <a:solidFill>
                  <a:srgbClr val="5C307D"/>
                </a:solidFill>
              </a:defRPr>
            </a:lvl1pPr>
            <a:lvl2pPr marL="457189" indent="0">
              <a:buNone/>
              <a:defRPr sz="11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zh-CN" altLang="en-US" dirty="0"/>
              <a:t>单击此处编辑母版文本样式</a:t>
            </a:r>
          </a:p>
        </p:txBody>
      </p:sp>
      <p:sp>
        <p:nvSpPr>
          <p:cNvPr id="5" name="Date Placeholder 4"/>
          <p:cNvSpPr>
            <a:spLocks noGrp="1"/>
          </p:cNvSpPr>
          <p:nvPr>
            <p:ph type="dt" sz="half" idx="10"/>
          </p:nvPr>
        </p:nvSpPr>
        <p:spPr>
          <a:xfrm>
            <a:off x="7523545" y="6060170"/>
            <a:ext cx="2523280" cy="365125"/>
          </a:xfrm>
        </p:spPr>
        <p:txBody>
          <a:bodyPr/>
          <a:lstStyle>
            <a:lvl1pPr>
              <a:defRPr>
                <a:solidFill>
                  <a:schemeClr val="accent1">
                    <a:lumMod val="75000"/>
                    <a:lumOff val="25000"/>
                  </a:schemeClr>
                </a:solidFill>
              </a:defRPr>
            </a:lvl1pPr>
          </a:lstStyle>
          <a:p>
            <a:fld id="{36611059-69CA-4585-B89E-B47A1A50D58C}" type="datetime1">
              <a:rPr kumimoji="1" lang="zh-CN" altLang="en-US" smtClean="0"/>
              <a:t>2022/6/8</a:t>
            </a:fld>
            <a:endParaRPr kumimoji="1" lang="zh-CN" altLang="en-US"/>
          </a:p>
        </p:txBody>
      </p:sp>
      <p:sp>
        <p:nvSpPr>
          <p:cNvPr id="6" name="Footer Placeholder 5"/>
          <p:cNvSpPr>
            <a:spLocks noGrp="1"/>
          </p:cNvSpPr>
          <p:nvPr>
            <p:ph type="ftr" sz="quarter" idx="11"/>
          </p:nvPr>
        </p:nvSpPr>
        <p:spPr>
          <a:xfrm>
            <a:off x="833377" y="6055844"/>
            <a:ext cx="6585500" cy="365125"/>
          </a:xfrm>
        </p:spPr>
        <p:txBody>
          <a:bodyPr/>
          <a:lstStyle>
            <a:lvl1pPr>
              <a:defRPr>
                <a:solidFill>
                  <a:schemeClr val="accent1">
                    <a:lumMod val="75000"/>
                    <a:lumOff val="25000"/>
                  </a:schemeClr>
                </a:solidFill>
              </a:defRPr>
            </a:lvl1pPr>
          </a:lstStyle>
          <a:p>
            <a:endParaRPr kumimoji="1" lang="zh-CN" altLang="en-US"/>
          </a:p>
        </p:txBody>
      </p:sp>
      <p:sp>
        <p:nvSpPr>
          <p:cNvPr id="7" name="Slide Number Placeholder 6"/>
          <p:cNvSpPr>
            <a:spLocks noGrp="1"/>
          </p:cNvSpPr>
          <p:nvPr>
            <p:ph type="sldNum" sz="quarter" idx="12"/>
          </p:nvPr>
        </p:nvSpPr>
        <p:spPr>
          <a:xfrm>
            <a:off x="10151493" y="6060170"/>
            <a:ext cx="1203271" cy="365125"/>
          </a:xfrm>
        </p:spPr>
        <p:txBody>
          <a:bodyPr/>
          <a:lstStyle>
            <a:lvl1pPr>
              <a:defRPr>
                <a:solidFill>
                  <a:schemeClr val="accent1">
                    <a:lumMod val="75000"/>
                    <a:lumOff val="25000"/>
                  </a:schemeClr>
                </a:solidFill>
              </a:defRPr>
            </a:lvl1pPr>
          </a:lstStyle>
          <a:p>
            <a:fld id="{977BA8E6-E826-B147-AA17-E3D76A29629C}" type="slidenum">
              <a:rPr kumimoji="1" lang="zh-CN" altLang="en-US" smtClean="0"/>
              <a:t>‹#›</a:t>
            </a:fld>
            <a:endParaRPr kumimoji="1" lang="zh-CN" altLang="en-US"/>
          </a:p>
        </p:txBody>
      </p:sp>
    </p:spTree>
    <p:extLst>
      <p:ext uri="{BB962C8B-B14F-4D97-AF65-F5344CB8AC3E}">
        <p14:creationId xmlns:p14="http://schemas.microsoft.com/office/powerpoint/2010/main" val="7020748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标题占位符 6">
            <a:extLst>
              <a:ext uri="{FF2B5EF4-FFF2-40B4-BE49-F238E27FC236}">
                <a16:creationId xmlns:a16="http://schemas.microsoft.com/office/drawing/2014/main" id="{386CB2C2-B0CA-6B4C-9D67-BC3A516A2E6A}"/>
              </a:ext>
            </a:extLst>
          </p:cNvPr>
          <p:cNvSpPr>
            <a:spLocks noGrp="1"/>
          </p:cNvSpPr>
          <p:nvPr>
            <p:ph type="title"/>
          </p:nvPr>
        </p:nvSpPr>
        <p:spPr>
          <a:xfrm>
            <a:off x="835306" y="593424"/>
            <a:ext cx="10521388" cy="1015200"/>
          </a:xfrm>
          <a:prstGeom prst="rect">
            <a:avLst/>
          </a:prstGeom>
        </p:spPr>
        <p:txBody>
          <a:bodyPr vert="horz" lIns="91440" tIns="45720" rIns="91440" bIns="45720" rtlCol="0" anchor="ctr">
            <a:normAutofit/>
          </a:bodyPr>
          <a:lstStyle/>
          <a:p>
            <a:r>
              <a:rPr kumimoji="1" lang="zh-CN" altLang="en-US" dirty="0"/>
              <a:t>单击此处编辑母版标题样式</a:t>
            </a:r>
          </a:p>
        </p:txBody>
      </p:sp>
      <p:sp>
        <p:nvSpPr>
          <p:cNvPr id="3" name="Text Placeholder 2"/>
          <p:cNvSpPr>
            <a:spLocks noGrp="1"/>
          </p:cNvSpPr>
          <p:nvPr>
            <p:ph type="body" idx="1"/>
          </p:nvPr>
        </p:nvSpPr>
        <p:spPr>
          <a:xfrm>
            <a:off x="833376" y="2336003"/>
            <a:ext cx="10521388" cy="3154894"/>
          </a:xfrm>
          <a:prstGeom prst="rect">
            <a:avLst/>
          </a:prstGeom>
        </p:spPr>
        <p:txBody>
          <a:bodyPr vert="horz" lIns="91440" tIns="45720" rIns="91440" bIns="45720" rtlCol="0" anchor="t">
            <a:normAutofit/>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endParaRPr lang="en-US" dirty="0"/>
          </a:p>
        </p:txBody>
      </p:sp>
      <p:sp>
        <p:nvSpPr>
          <p:cNvPr id="4" name="Date Placeholder 3"/>
          <p:cNvSpPr>
            <a:spLocks noGrp="1"/>
          </p:cNvSpPr>
          <p:nvPr>
            <p:ph type="dt" sz="half" idx="2"/>
          </p:nvPr>
        </p:nvSpPr>
        <p:spPr>
          <a:xfrm>
            <a:off x="7523545" y="5597323"/>
            <a:ext cx="2523280" cy="365125"/>
          </a:xfrm>
          <a:prstGeom prst="rect">
            <a:avLst/>
          </a:prstGeom>
        </p:spPr>
        <p:txBody>
          <a:bodyPr vert="horz" lIns="91440" tIns="45720" rIns="91440" bIns="45720" rtlCol="0" anchor="ctr"/>
          <a:lstStyle>
            <a:lvl1pPr algn="r">
              <a:defRPr sz="900">
                <a:solidFill>
                  <a:schemeClr val="accent2"/>
                </a:solidFill>
              </a:defRPr>
            </a:lvl1pPr>
          </a:lstStyle>
          <a:p>
            <a:fld id="{AF04B0E3-BCA7-4654-9F8B-BC852592CC28}" type="datetime1">
              <a:rPr kumimoji="1" lang="zh-CN" altLang="en-US" smtClean="0"/>
              <a:t>2022/6/8</a:t>
            </a:fld>
            <a:endParaRPr kumimoji="1" lang="zh-CN" altLang="en-US"/>
          </a:p>
        </p:txBody>
      </p:sp>
      <p:sp>
        <p:nvSpPr>
          <p:cNvPr id="5" name="Footer Placeholder 4"/>
          <p:cNvSpPr>
            <a:spLocks noGrp="1"/>
          </p:cNvSpPr>
          <p:nvPr>
            <p:ph type="ftr" sz="quarter" idx="3"/>
          </p:nvPr>
        </p:nvSpPr>
        <p:spPr>
          <a:xfrm>
            <a:off x="833377" y="5592997"/>
            <a:ext cx="6585500" cy="365125"/>
          </a:xfrm>
          <a:prstGeom prst="rect">
            <a:avLst/>
          </a:prstGeom>
        </p:spPr>
        <p:txBody>
          <a:bodyPr vert="horz" lIns="91440" tIns="45720" rIns="91440" bIns="45720" rtlCol="0" anchor="ctr"/>
          <a:lstStyle>
            <a:lvl1pPr algn="l">
              <a:defRPr sz="900" cap="all">
                <a:solidFill>
                  <a:schemeClr val="accent2"/>
                </a:solidFill>
              </a:defRPr>
            </a:lvl1pPr>
          </a:lstStyle>
          <a:p>
            <a:endParaRPr kumimoji="1" lang="zh-CN" altLang="en-US" dirty="0"/>
          </a:p>
        </p:txBody>
      </p:sp>
      <p:sp>
        <p:nvSpPr>
          <p:cNvPr id="6" name="Slide Number Placeholder 5"/>
          <p:cNvSpPr>
            <a:spLocks noGrp="1"/>
          </p:cNvSpPr>
          <p:nvPr>
            <p:ph type="sldNum" sz="quarter" idx="4"/>
          </p:nvPr>
        </p:nvSpPr>
        <p:spPr>
          <a:xfrm>
            <a:off x="10151493" y="5597323"/>
            <a:ext cx="1203271" cy="365125"/>
          </a:xfrm>
          <a:prstGeom prst="rect">
            <a:avLst/>
          </a:prstGeom>
        </p:spPr>
        <p:txBody>
          <a:bodyPr vert="horz" lIns="91440" tIns="45720" rIns="91440" bIns="45720" rtlCol="0" anchor="ctr"/>
          <a:lstStyle>
            <a:lvl1pPr algn="r">
              <a:defRPr sz="900">
                <a:solidFill>
                  <a:schemeClr val="accent2"/>
                </a:solidFill>
              </a:defRPr>
            </a:lvl1pPr>
          </a:lstStyle>
          <a:p>
            <a:fld id="{977BA8E6-E826-B147-AA17-E3D76A29629C}" type="slidenum">
              <a:rPr kumimoji="1" lang="zh-CN" altLang="en-US" smtClean="0"/>
              <a:t>‹#›</a:t>
            </a:fld>
            <a:endParaRPr kumimoji="1" lang="zh-CN" altLang="en-US"/>
          </a:p>
        </p:txBody>
      </p:sp>
      <p:sp>
        <p:nvSpPr>
          <p:cNvPr id="2" name="圆角矩形 1">
            <a:extLst>
              <a:ext uri="{FF2B5EF4-FFF2-40B4-BE49-F238E27FC236}">
                <a16:creationId xmlns:a16="http://schemas.microsoft.com/office/drawing/2014/main" id="{281EDAD2-3671-BF43-AEFB-C5625113F562}"/>
              </a:ext>
            </a:extLst>
          </p:cNvPr>
          <p:cNvSpPr/>
          <p:nvPr userDrawn="1"/>
        </p:nvSpPr>
        <p:spPr>
          <a:xfrm>
            <a:off x="586670" y="651024"/>
            <a:ext cx="80595" cy="900000"/>
          </a:xfrm>
          <a:prstGeom prst="roundRect">
            <a:avLst>
              <a:gd name="adj" fmla="val 0"/>
            </a:avLst>
          </a:prstGeom>
          <a:solidFill>
            <a:srgbClr val="5C307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44104772"/>
      </p:ext>
    </p:extLst>
  </p:cSld>
  <p:clrMap bg1="lt1" tx1="dk1" bg2="lt2" tx2="dk2" accent1="accent1" accent2="accent2" accent3="accent3" accent4="accent4" accent5="accent5" accent6="accent6" hlink="hlink" folHlink="folHlink"/>
  <p:sldLayoutIdLst>
    <p:sldLayoutId id="2147483860" r:id="rId1"/>
    <p:sldLayoutId id="2147483861" r:id="rId2"/>
    <p:sldLayoutId id="2147483864" r:id="rId3"/>
    <p:sldLayoutId id="2147483865" r:id="rId4"/>
    <p:sldLayoutId id="2147483866" r:id="rId5"/>
    <p:sldLayoutId id="2147483868" r:id="rId6"/>
    <p:sldLayoutId id="2147483870" r:id="rId7"/>
    <p:sldLayoutId id="2147483871" r:id="rId8"/>
    <p:sldLayoutId id="2147483872" r:id="rId9"/>
    <p:sldLayoutId id="2147483873" r:id="rId10"/>
    <p:sldLayoutId id="2147483874" r:id="rId11"/>
    <p:sldLayoutId id="2147483875" r:id="rId12"/>
  </p:sldLayoutIdLst>
  <p:hf hdr="0" ftr="0" dt="0"/>
  <p:txStyles>
    <p:titleStyle>
      <a:lvl1pPr algn="l" defTabSz="457189" rtl="0" eaLnBrk="1" latinLnBrk="0" hangingPunct="1">
        <a:spcBef>
          <a:spcPct val="0"/>
        </a:spcBef>
        <a:buNone/>
        <a:defRPr sz="2800" b="0" kern="1200" cap="none" baseline="0">
          <a:solidFill>
            <a:srgbClr val="5C307D"/>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5992" indent="-305992" algn="l" defTabSz="457189"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29984" indent="-305992" algn="l" defTabSz="457189"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899978" indent="-269993" algn="l" defTabSz="457189"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1969" indent="-233994" algn="l" defTabSz="457189"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1960" indent="-233994" algn="l" defTabSz="457189"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899953" indent="-228594" algn="l" defTabSz="457189"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199945" indent="-228594" algn="l" defTabSz="457189"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499938" indent="-228594" algn="l" defTabSz="457189"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799930" indent="-228594" algn="l" defTabSz="457189"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189" rtl="0" eaLnBrk="1" latinLnBrk="0" hangingPunct="1">
        <a:defRPr sz="1800" kern="1200">
          <a:solidFill>
            <a:schemeClr val="tx1"/>
          </a:solidFill>
          <a:latin typeface="+mn-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7"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1"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4.jpg"/></Relationships>
</file>

<file path=ppt/slides/_rels/slide1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6.xml"/><Relationship Id="rId5" Type="http://schemas.openxmlformats.org/officeDocument/2006/relationships/image" Target="../media/image8.png"/><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6.xml"/><Relationship Id="rId5" Type="http://schemas.openxmlformats.org/officeDocument/2006/relationships/image" Target="../media/image10.png"/><Relationship Id="rId4" Type="http://schemas.openxmlformats.org/officeDocument/2006/relationships/image" Target="../media/image9.pn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6.xml"/><Relationship Id="rId5" Type="http://schemas.openxmlformats.org/officeDocument/2006/relationships/image" Target="../media/image16.png"/><Relationship Id="rId4" Type="http://schemas.openxmlformats.org/officeDocument/2006/relationships/image" Target="../media/image15.png"/></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6.xml"/><Relationship Id="rId4" Type="http://schemas.openxmlformats.org/officeDocument/2006/relationships/image" Target="../media/image18.png"/></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6.xml"/><Relationship Id="rId5" Type="http://schemas.openxmlformats.org/officeDocument/2006/relationships/image" Target="../media/image21.png"/><Relationship Id="rId4" Type="http://schemas.openxmlformats.org/officeDocument/2006/relationships/image" Target="../media/image20.png"/></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6.xml"/><Relationship Id="rId4" Type="http://schemas.openxmlformats.org/officeDocument/2006/relationships/image" Target="../media/image23.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F005E0-9377-9044-8967-57A41606517F}"/>
              </a:ext>
            </a:extLst>
          </p:cNvPr>
          <p:cNvSpPr>
            <a:spLocks noGrp="1"/>
          </p:cNvSpPr>
          <p:nvPr>
            <p:ph type="ctrTitle"/>
          </p:nvPr>
        </p:nvSpPr>
        <p:spPr>
          <a:xfrm>
            <a:off x="1221832" y="2045840"/>
            <a:ext cx="9748336" cy="1316799"/>
          </a:xfrm>
        </p:spPr>
        <p:txBody>
          <a:bodyPr>
            <a:normAutofit fontScale="90000"/>
          </a:bodyPr>
          <a:lstStyle/>
          <a:p>
            <a:r>
              <a:rPr kumimoji="1" lang="zh-CN" altLang="en-US" sz="3200" dirty="0">
                <a:latin typeface="+mj-ea"/>
              </a:rPr>
              <a:t>清华大学</a:t>
            </a:r>
            <a:r>
              <a:rPr kumimoji="1" lang="en-US" altLang="zh-CN" sz="3200" dirty="0">
                <a:latin typeface="+mj-ea"/>
              </a:rPr>
              <a:t>2018</a:t>
            </a:r>
            <a:r>
              <a:rPr kumimoji="1" lang="zh-TW" altLang="en-US" sz="3200" dirty="0">
                <a:latin typeface="STZhongsong" panose="02010600040101010101" pitchFamily="2" charset="-122"/>
                <a:ea typeface="STZhongsong" panose="02010600040101010101" pitchFamily="2" charset="-122"/>
              </a:rPr>
              <a:t>级</a:t>
            </a:r>
            <a:r>
              <a:rPr kumimoji="1" lang="zh-CN" altLang="en-US" sz="3200" dirty="0">
                <a:latin typeface="+mj-ea"/>
              </a:rPr>
              <a:t>本科综合论文训练</a:t>
            </a:r>
            <a:br>
              <a:rPr kumimoji="1" lang="en-US" altLang="zh-CN" sz="3200" dirty="0">
                <a:latin typeface="+mj-ea"/>
              </a:rPr>
            </a:br>
            <a:br>
              <a:rPr kumimoji="1" lang="en-US" altLang="zh-CN" dirty="0">
                <a:latin typeface="+mj-ea"/>
              </a:rPr>
            </a:br>
            <a:r>
              <a:rPr kumimoji="1" lang="zh-CN" altLang="en-US" sz="3600" b="1" dirty="0">
                <a:latin typeface="STZhongsong" panose="02010600040101010101" pitchFamily="2" charset="-122"/>
                <a:ea typeface="STZhongsong" panose="02010600040101010101" pitchFamily="2" charset="-122"/>
              </a:rPr>
              <a:t>基于</a:t>
            </a:r>
            <a:r>
              <a:rPr kumimoji="1" lang="en-US" altLang="zh-CN" sz="3600" b="1" dirty="0">
                <a:latin typeface="STZhongsong" panose="02010600040101010101" pitchFamily="2" charset="-122"/>
                <a:ea typeface="STZhongsong" panose="02010600040101010101" pitchFamily="2" charset="-122"/>
              </a:rPr>
              <a:t>FU740</a:t>
            </a:r>
            <a:r>
              <a:rPr kumimoji="1" lang="zh-CN" altLang="en-US" sz="3600" b="1" dirty="0">
                <a:latin typeface="STZhongsong" panose="02010600040101010101" pitchFamily="2" charset="-122"/>
                <a:ea typeface="STZhongsong" panose="02010600040101010101" pitchFamily="2" charset="-122"/>
              </a:rPr>
              <a:t>的线上硬件交互实验平台开发</a:t>
            </a:r>
            <a:br>
              <a:rPr kumimoji="1" lang="zh-CN" altLang="en-US" sz="3600" b="1" dirty="0">
                <a:latin typeface="STZhongsong" panose="02010600040101010101" pitchFamily="2" charset="-122"/>
                <a:ea typeface="STZhongsong" panose="02010600040101010101" pitchFamily="2" charset="-122"/>
              </a:rPr>
            </a:br>
            <a:endParaRPr kumimoji="1" lang="zh-CN" altLang="en-US" sz="3600" b="1" dirty="0">
              <a:latin typeface="STZhongsong" panose="02010600040101010101" pitchFamily="2" charset="-122"/>
              <a:ea typeface="STZhongsong" panose="02010600040101010101" pitchFamily="2" charset="-122"/>
            </a:endParaRPr>
          </a:p>
        </p:txBody>
      </p:sp>
      <p:sp>
        <p:nvSpPr>
          <p:cNvPr id="3" name="副标题 2">
            <a:extLst>
              <a:ext uri="{FF2B5EF4-FFF2-40B4-BE49-F238E27FC236}">
                <a16:creationId xmlns:a16="http://schemas.microsoft.com/office/drawing/2014/main" id="{9456EDC8-6865-C043-9F52-A5101097FB22}"/>
              </a:ext>
            </a:extLst>
          </p:cNvPr>
          <p:cNvSpPr>
            <a:spLocks noGrp="1"/>
          </p:cNvSpPr>
          <p:nvPr>
            <p:ph type="subTitle" idx="1"/>
          </p:nvPr>
        </p:nvSpPr>
        <p:spPr>
          <a:xfrm>
            <a:off x="745560" y="3952219"/>
            <a:ext cx="10700880" cy="2484092"/>
          </a:xfrm>
        </p:spPr>
        <p:txBody>
          <a:bodyPr>
            <a:normAutofit/>
          </a:bodyPr>
          <a:lstStyle/>
          <a:p>
            <a:r>
              <a:rPr kumimoji="1" lang="zh-TW" altLang="en-US" dirty="0">
                <a:latin typeface="STZhongsong" panose="02010600040101010101" pitchFamily="2" charset="-122"/>
                <a:ea typeface="STZhongsong" panose="02010600040101010101" pitchFamily="2" charset="-122"/>
              </a:rPr>
              <a:t>唐皓泓</a:t>
            </a:r>
            <a:endParaRPr kumimoji="1" lang="en-US" altLang="zh-TW" dirty="0">
              <a:latin typeface="STZhongsong" panose="02010600040101010101" pitchFamily="2" charset="-122"/>
              <a:ea typeface="STZhongsong" panose="02010600040101010101" pitchFamily="2" charset="-122"/>
            </a:endParaRPr>
          </a:p>
          <a:p>
            <a:r>
              <a:rPr kumimoji="1" lang="zh-CN" altLang="en-US" dirty="0">
                <a:latin typeface="STZhongsong" panose="02010600040101010101" pitchFamily="2" charset="-122"/>
                <a:ea typeface="STZhongsong" panose="02010600040101010101" pitchFamily="2" charset="-122"/>
              </a:rPr>
              <a:t>计算机系 </a:t>
            </a:r>
            <a:r>
              <a:rPr kumimoji="1" lang="en-US" altLang="zh-CN" dirty="0">
                <a:latin typeface="STZhongsong" panose="02010600040101010101" pitchFamily="2" charset="-122"/>
                <a:ea typeface="STZhongsong" panose="02010600040101010101" pitchFamily="2" charset="-122"/>
              </a:rPr>
              <a:t>82</a:t>
            </a:r>
            <a:r>
              <a:rPr kumimoji="1" lang="zh-TW" altLang="en-US" dirty="0">
                <a:latin typeface="STZhongsong" panose="02010600040101010101" pitchFamily="2" charset="-122"/>
                <a:ea typeface="STZhongsong" panose="02010600040101010101" pitchFamily="2" charset="-122"/>
              </a:rPr>
              <a:t>班</a:t>
            </a:r>
            <a:endParaRPr kumimoji="1" lang="en-US" altLang="zh-CN" dirty="0">
              <a:latin typeface="STZhongsong" panose="02010600040101010101" pitchFamily="2" charset="-122"/>
              <a:ea typeface="STZhongsong" panose="02010600040101010101" pitchFamily="2" charset="-122"/>
            </a:endParaRPr>
          </a:p>
          <a:p>
            <a:r>
              <a:rPr kumimoji="1" lang="zh-TW" altLang="en-US" dirty="0">
                <a:latin typeface="STZhongsong" panose="02010600040101010101" pitchFamily="2" charset="-122"/>
                <a:ea typeface="STZhongsong" panose="02010600040101010101" pitchFamily="2" charset="-122"/>
              </a:rPr>
              <a:t>指导老师：向勇</a:t>
            </a:r>
            <a:endParaRPr kumimoji="1" lang="en-US" altLang="zh-TW" dirty="0">
              <a:latin typeface="STZhongsong" panose="02010600040101010101" pitchFamily="2" charset="-122"/>
              <a:ea typeface="STZhongsong" panose="02010600040101010101" pitchFamily="2" charset="-122"/>
            </a:endParaRPr>
          </a:p>
          <a:p>
            <a:r>
              <a:rPr kumimoji="1" lang="en-US" altLang="zh-CN" dirty="0">
                <a:latin typeface="STZhongsong" panose="02010600040101010101" pitchFamily="2" charset="-122"/>
                <a:ea typeface="STZhongsong" panose="02010600040101010101" pitchFamily="2" charset="-122"/>
              </a:rPr>
              <a:t>2022</a:t>
            </a:r>
            <a:r>
              <a:rPr kumimoji="1" lang="zh-CN" altLang="en-US" dirty="0">
                <a:latin typeface="STZhongsong" panose="02010600040101010101" pitchFamily="2" charset="-122"/>
                <a:ea typeface="STZhongsong" panose="02010600040101010101" pitchFamily="2" charset="-122"/>
              </a:rPr>
              <a:t>年</a:t>
            </a:r>
            <a:r>
              <a:rPr kumimoji="1" lang="en-US" altLang="zh-CN" dirty="0">
                <a:latin typeface="STZhongsong" panose="02010600040101010101" pitchFamily="2" charset="-122"/>
                <a:ea typeface="STZhongsong" panose="02010600040101010101" pitchFamily="2" charset="-122"/>
              </a:rPr>
              <a:t>6</a:t>
            </a:r>
            <a:r>
              <a:rPr kumimoji="1" lang="zh-CN" altLang="en-US" dirty="0">
                <a:latin typeface="STZhongsong" panose="02010600040101010101" pitchFamily="2" charset="-122"/>
                <a:ea typeface="STZhongsong" panose="02010600040101010101" pitchFamily="2" charset="-122"/>
              </a:rPr>
              <a:t>月</a:t>
            </a:r>
            <a:r>
              <a:rPr kumimoji="1" lang="en-US" altLang="zh-CN" dirty="0">
                <a:latin typeface="STZhongsong" panose="02010600040101010101" pitchFamily="2" charset="-122"/>
                <a:ea typeface="STZhongsong" panose="02010600040101010101" pitchFamily="2" charset="-122"/>
              </a:rPr>
              <a:t>8</a:t>
            </a:r>
            <a:r>
              <a:rPr kumimoji="1" lang="zh-CN" altLang="en-US" dirty="0">
                <a:latin typeface="STZhongsong" panose="02010600040101010101" pitchFamily="2" charset="-122"/>
                <a:ea typeface="STZhongsong" panose="02010600040101010101" pitchFamily="2" charset="-122"/>
              </a:rPr>
              <a:t>日</a:t>
            </a:r>
            <a:endParaRPr kumimoji="1" lang="zh-CN" altLang="en-US" dirty="0">
              <a:latin typeface="Gill Sans MT (本文)"/>
            </a:endParaRPr>
          </a:p>
        </p:txBody>
      </p:sp>
      <p:sp>
        <p:nvSpPr>
          <p:cNvPr id="4" name="投影片編號版面配置區 3">
            <a:extLst>
              <a:ext uri="{FF2B5EF4-FFF2-40B4-BE49-F238E27FC236}">
                <a16:creationId xmlns:a16="http://schemas.microsoft.com/office/drawing/2014/main" id="{F8832EAE-373D-4441-9C6B-C3A0BA1C94AC}"/>
              </a:ext>
            </a:extLst>
          </p:cNvPr>
          <p:cNvSpPr>
            <a:spLocks noGrp="1"/>
          </p:cNvSpPr>
          <p:nvPr>
            <p:ph type="sldNum" sz="quarter" idx="12"/>
          </p:nvPr>
        </p:nvSpPr>
        <p:spPr/>
        <p:txBody>
          <a:bodyPr/>
          <a:lstStyle/>
          <a:p>
            <a:fld id="{977BA8E6-E826-B147-AA17-E3D76A29629C}" type="slidenum">
              <a:rPr kumimoji="1" lang="zh-CN" altLang="en-US" smtClean="0"/>
              <a:t>1</a:t>
            </a:fld>
            <a:endParaRPr kumimoji="1" lang="zh-CN" altLang="en-US" dirty="0"/>
          </a:p>
        </p:txBody>
      </p:sp>
    </p:spTree>
    <p:extLst>
      <p:ext uri="{BB962C8B-B14F-4D97-AF65-F5344CB8AC3E}">
        <p14:creationId xmlns:p14="http://schemas.microsoft.com/office/powerpoint/2010/main" val="9879238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EA4F8D6A-B23F-4AAE-9418-EFA13F6C66C3}"/>
              </a:ext>
            </a:extLst>
          </p:cNvPr>
          <p:cNvPicPr>
            <a:picLocks noChangeAspect="1"/>
          </p:cNvPicPr>
          <p:nvPr/>
        </p:nvPicPr>
        <p:blipFill>
          <a:blip r:embed="rId3"/>
          <a:stretch>
            <a:fillRect/>
          </a:stretch>
        </p:blipFill>
        <p:spPr>
          <a:xfrm>
            <a:off x="458584" y="1608624"/>
            <a:ext cx="11036293" cy="5441548"/>
          </a:xfrm>
          <a:prstGeom prst="rect">
            <a:avLst/>
          </a:prstGeom>
        </p:spPr>
      </p:pic>
      <p:sp>
        <p:nvSpPr>
          <p:cNvPr id="6" name="標題 5">
            <a:extLst>
              <a:ext uri="{FF2B5EF4-FFF2-40B4-BE49-F238E27FC236}">
                <a16:creationId xmlns:a16="http://schemas.microsoft.com/office/drawing/2014/main" id="{F370030B-C33D-472F-AD5B-A87BD67CAA19}"/>
              </a:ext>
            </a:extLst>
          </p:cNvPr>
          <p:cNvSpPr>
            <a:spLocks noGrp="1"/>
          </p:cNvSpPr>
          <p:nvPr>
            <p:ph type="title"/>
          </p:nvPr>
        </p:nvSpPr>
        <p:spPr/>
        <p:txBody>
          <a:bodyPr>
            <a:normAutofit/>
          </a:bodyPr>
          <a:lstStyle/>
          <a:p>
            <a:r>
              <a:rPr lang="zh-TW" altLang="en-US" dirty="0">
                <a:latin typeface="STZhongsong" panose="02010600040101010101" pitchFamily="2" charset="-122"/>
                <a:ea typeface="STZhongsong" panose="02010600040101010101" pitchFamily="2" charset="-122"/>
              </a:rPr>
              <a:t>整体模块</a:t>
            </a:r>
            <a:endParaRPr lang="zh-HK" altLang="en-US" dirty="0">
              <a:latin typeface="STZhongsong" panose="02010600040101010101" pitchFamily="2" charset="-122"/>
              <a:ea typeface="STZhongsong" panose="02010600040101010101" pitchFamily="2" charset="-122"/>
            </a:endParaRPr>
          </a:p>
        </p:txBody>
      </p:sp>
      <p:sp>
        <p:nvSpPr>
          <p:cNvPr id="2" name="投影片編號版面配置區 1">
            <a:extLst>
              <a:ext uri="{FF2B5EF4-FFF2-40B4-BE49-F238E27FC236}">
                <a16:creationId xmlns:a16="http://schemas.microsoft.com/office/drawing/2014/main" id="{EC1C03CB-82B5-461B-A616-BF7F36CABDA4}"/>
              </a:ext>
            </a:extLst>
          </p:cNvPr>
          <p:cNvSpPr>
            <a:spLocks noGrp="1"/>
          </p:cNvSpPr>
          <p:nvPr>
            <p:ph type="sldNum" sz="quarter" idx="12"/>
          </p:nvPr>
        </p:nvSpPr>
        <p:spPr/>
        <p:txBody>
          <a:bodyPr/>
          <a:lstStyle/>
          <a:p>
            <a:fld id="{977BA8E6-E826-B147-AA17-E3D76A29629C}" type="slidenum">
              <a:rPr kumimoji="1" lang="zh-CN" altLang="en-US" smtClean="0"/>
              <a:t>10</a:t>
            </a:fld>
            <a:endParaRPr kumimoji="1" lang="zh-CN" altLang="en-US" dirty="0"/>
          </a:p>
        </p:txBody>
      </p:sp>
    </p:spTree>
    <p:extLst>
      <p:ext uri="{BB962C8B-B14F-4D97-AF65-F5344CB8AC3E}">
        <p14:creationId xmlns:p14="http://schemas.microsoft.com/office/powerpoint/2010/main" val="37780463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5">
            <a:extLst>
              <a:ext uri="{FF2B5EF4-FFF2-40B4-BE49-F238E27FC236}">
                <a16:creationId xmlns:a16="http://schemas.microsoft.com/office/drawing/2014/main" id="{F370030B-C33D-472F-AD5B-A87BD67CAA19}"/>
              </a:ext>
            </a:extLst>
          </p:cNvPr>
          <p:cNvSpPr>
            <a:spLocks noGrp="1"/>
          </p:cNvSpPr>
          <p:nvPr>
            <p:ph type="title"/>
          </p:nvPr>
        </p:nvSpPr>
        <p:spPr/>
        <p:txBody>
          <a:bodyPr>
            <a:normAutofit/>
          </a:bodyPr>
          <a:lstStyle/>
          <a:p>
            <a:r>
              <a:rPr lang="zh-TW" altLang="en-US" dirty="0">
                <a:latin typeface="STZhongsong" panose="02010600040101010101" pitchFamily="2" charset="-122"/>
                <a:ea typeface="STZhongsong" panose="02010600040101010101" pitchFamily="2" charset="-122"/>
              </a:rPr>
              <a:t>复现工作</a:t>
            </a:r>
            <a:endParaRPr lang="zh-HK" altLang="en-US" dirty="0">
              <a:latin typeface="STZhongsong" panose="02010600040101010101" pitchFamily="2" charset="-122"/>
              <a:ea typeface="STZhongsong" panose="02010600040101010101" pitchFamily="2" charset="-122"/>
            </a:endParaRPr>
          </a:p>
        </p:txBody>
      </p:sp>
      <p:sp>
        <p:nvSpPr>
          <p:cNvPr id="3" name="內容版面配置區 2">
            <a:extLst>
              <a:ext uri="{FF2B5EF4-FFF2-40B4-BE49-F238E27FC236}">
                <a16:creationId xmlns:a16="http://schemas.microsoft.com/office/drawing/2014/main" id="{911D77B0-1C2D-49CF-A5C1-C7AC4F81D766}"/>
              </a:ext>
            </a:extLst>
          </p:cNvPr>
          <p:cNvSpPr>
            <a:spLocks noGrp="1"/>
          </p:cNvSpPr>
          <p:nvPr>
            <p:ph sz="half" idx="2"/>
          </p:nvPr>
        </p:nvSpPr>
        <p:spPr>
          <a:xfrm>
            <a:off x="538918" y="3199009"/>
            <a:ext cx="5165240" cy="2687615"/>
          </a:xfrm>
        </p:spPr>
        <p:txBody>
          <a:bodyPr/>
          <a:lstStyle/>
          <a:p>
            <a:r>
              <a:rPr lang="en-US" altLang="zh-TW" dirty="0">
                <a:latin typeface="STZhongsong" panose="02010600040101010101" pitchFamily="2" charset="-122"/>
                <a:ea typeface="STZhongsong" panose="02010600040101010101" pitchFamily="2" charset="-122"/>
              </a:rPr>
              <a:t>NIX</a:t>
            </a:r>
            <a:r>
              <a:rPr lang="zh-TW" altLang="en-US" dirty="0">
                <a:latin typeface="STZhongsong" panose="02010600040101010101" pitchFamily="2" charset="-122"/>
                <a:ea typeface="STZhongsong" panose="02010600040101010101" pitchFamily="2" charset="-122"/>
              </a:rPr>
              <a:t>系统</a:t>
            </a:r>
            <a:r>
              <a:rPr lang="en-US" altLang="zh-TW" dirty="0">
                <a:latin typeface="STZhongsong" panose="02010600040101010101" pitchFamily="2" charset="-122"/>
                <a:ea typeface="STZhongsong" panose="02010600040101010101" pitchFamily="2" charset="-122"/>
              </a:rPr>
              <a:t>-&gt;Ubuntu</a:t>
            </a:r>
            <a:r>
              <a:rPr lang="zh-TW" altLang="en-US" dirty="0">
                <a:latin typeface="STZhongsong" panose="02010600040101010101" pitchFamily="2" charset="-122"/>
                <a:ea typeface="STZhongsong" panose="02010600040101010101" pitchFamily="2" charset="-122"/>
              </a:rPr>
              <a:t>系统</a:t>
            </a:r>
            <a:endParaRPr lang="en-US" altLang="zh-TW" dirty="0">
              <a:latin typeface="STZhongsong" panose="02010600040101010101" pitchFamily="2" charset="-122"/>
              <a:ea typeface="STZhongsong" panose="02010600040101010101" pitchFamily="2" charset="-122"/>
            </a:endParaRPr>
          </a:p>
          <a:p>
            <a:pPr marL="0" indent="0">
              <a:buNone/>
            </a:pPr>
            <a:endParaRPr lang="en-US" altLang="zh-TW" dirty="0">
              <a:latin typeface="STZhongsong" panose="02010600040101010101" pitchFamily="2" charset="-122"/>
              <a:ea typeface="STZhongsong" panose="02010600040101010101" pitchFamily="2" charset="-122"/>
            </a:endParaRPr>
          </a:p>
        </p:txBody>
      </p:sp>
      <p:sp>
        <p:nvSpPr>
          <p:cNvPr id="4" name="文字版面配置區 1">
            <a:extLst>
              <a:ext uri="{FF2B5EF4-FFF2-40B4-BE49-F238E27FC236}">
                <a16:creationId xmlns:a16="http://schemas.microsoft.com/office/drawing/2014/main" id="{2F9C6681-B5B6-45BF-9D85-6CF6D020B1D7}"/>
              </a:ext>
            </a:extLst>
          </p:cNvPr>
          <p:cNvSpPr txBox="1">
            <a:spLocks/>
          </p:cNvSpPr>
          <p:nvPr/>
        </p:nvSpPr>
        <p:spPr>
          <a:xfrm>
            <a:off x="510174" y="2187401"/>
            <a:ext cx="5087075" cy="536005"/>
          </a:xfrm>
          <a:prstGeom prst="rect">
            <a:avLst/>
          </a:prstGeom>
        </p:spPr>
        <p:txBody>
          <a:bodyPr vert="horz" lIns="91440" tIns="45720" rIns="91440" bIns="45720" rtlCol="0" anchor="b">
            <a:noAutofit/>
          </a:bodyPr>
          <a:lstStyle>
            <a:lvl1pPr marL="0" indent="0" algn="l" defTabSz="457189" rtl="0" eaLnBrk="1" latinLnBrk="0" hangingPunct="1">
              <a:spcBef>
                <a:spcPct val="20000"/>
              </a:spcBef>
              <a:spcAft>
                <a:spcPts val="600"/>
              </a:spcAft>
              <a:buClr>
                <a:schemeClr val="accent2"/>
              </a:buClr>
              <a:buSzPct val="92000"/>
              <a:buFont typeface="Wingdings 2" panose="05020102010507070707" pitchFamily="18" charset="2"/>
              <a:buNone/>
              <a:defRPr sz="2200" b="0" kern="1200">
                <a:solidFill>
                  <a:schemeClr val="accent2"/>
                </a:solidFill>
                <a:latin typeface="+mn-lt"/>
                <a:ea typeface="+mn-ea"/>
                <a:cs typeface="+mn-cs"/>
              </a:defRPr>
            </a:lvl1pPr>
            <a:lvl2pPr marL="457189" indent="0" algn="l" defTabSz="457189" rtl="0" eaLnBrk="1" latinLnBrk="0" hangingPunct="1">
              <a:spcBef>
                <a:spcPct val="20000"/>
              </a:spcBef>
              <a:spcAft>
                <a:spcPts val="600"/>
              </a:spcAft>
              <a:buClr>
                <a:schemeClr val="accent2"/>
              </a:buClr>
              <a:buSzPct val="92000"/>
              <a:buFont typeface="Wingdings 2" panose="05020102010507070707" pitchFamily="18" charset="2"/>
              <a:buNone/>
              <a:defRPr sz="2000" b="1" kern="1200">
                <a:solidFill>
                  <a:schemeClr val="tx2"/>
                </a:solidFill>
                <a:latin typeface="+mn-lt"/>
                <a:ea typeface="+mn-ea"/>
                <a:cs typeface="+mn-cs"/>
              </a:defRPr>
            </a:lvl2pPr>
            <a:lvl3pPr marL="914377" indent="0" algn="l" defTabSz="457189" rtl="0" eaLnBrk="1" latinLnBrk="0" hangingPunct="1">
              <a:spcBef>
                <a:spcPct val="20000"/>
              </a:spcBef>
              <a:spcAft>
                <a:spcPts val="600"/>
              </a:spcAft>
              <a:buClr>
                <a:schemeClr val="accent2"/>
              </a:buClr>
              <a:buSzPct val="92000"/>
              <a:buFont typeface="Wingdings 2" panose="05020102010507070707" pitchFamily="18" charset="2"/>
              <a:buNone/>
              <a:defRPr sz="1800" b="1" kern="1200">
                <a:solidFill>
                  <a:schemeClr val="tx2"/>
                </a:solidFill>
                <a:latin typeface="+mn-lt"/>
                <a:ea typeface="+mn-ea"/>
                <a:cs typeface="+mn-cs"/>
              </a:defRPr>
            </a:lvl3pPr>
            <a:lvl4pPr marL="1371566" indent="0" algn="l" defTabSz="457189" rtl="0" eaLnBrk="1" latinLnBrk="0" hangingPunct="1">
              <a:spcBef>
                <a:spcPct val="20000"/>
              </a:spcBef>
              <a:spcAft>
                <a:spcPts val="600"/>
              </a:spcAft>
              <a:buClr>
                <a:schemeClr val="accent2"/>
              </a:buClr>
              <a:buSzPct val="92000"/>
              <a:buFont typeface="Wingdings 2" panose="05020102010507070707" pitchFamily="18" charset="2"/>
              <a:buNone/>
              <a:defRPr sz="1600" b="1" kern="1200">
                <a:solidFill>
                  <a:schemeClr val="tx2"/>
                </a:solidFill>
                <a:latin typeface="+mn-lt"/>
                <a:ea typeface="+mn-ea"/>
                <a:cs typeface="+mn-cs"/>
              </a:defRPr>
            </a:lvl4pPr>
            <a:lvl5pPr marL="1828754" indent="0" algn="l" defTabSz="457189" rtl="0" eaLnBrk="1" latinLnBrk="0" hangingPunct="1">
              <a:spcBef>
                <a:spcPct val="20000"/>
              </a:spcBef>
              <a:spcAft>
                <a:spcPts val="600"/>
              </a:spcAft>
              <a:buClr>
                <a:schemeClr val="accent2"/>
              </a:buClr>
              <a:buSzPct val="92000"/>
              <a:buFont typeface="Wingdings 2" panose="05020102010507070707" pitchFamily="18" charset="2"/>
              <a:buNone/>
              <a:defRPr sz="1600" b="1" kern="1200">
                <a:solidFill>
                  <a:schemeClr val="tx2"/>
                </a:solidFill>
                <a:latin typeface="+mn-lt"/>
                <a:ea typeface="+mn-ea"/>
                <a:cs typeface="+mn-cs"/>
              </a:defRPr>
            </a:lvl5pPr>
            <a:lvl6pPr marL="2285943" indent="0" algn="l" defTabSz="457189" rtl="0" eaLnBrk="1" latinLnBrk="0" hangingPunct="1">
              <a:spcBef>
                <a:spcPct val="20000"/>
              </a:spcBef>
              <a:spcAft>
                <a:spcPts val="600"/>
              </a:spcAft>
              <a:buClr>
                <a:schemeClr val="accent2"/>
              </a:buClr>
              <a:buSzPct val="92000"/>
              <a:buFont typeface="Wingdings 2" panose="05020102010507070707" pitchFamily="18" charset="2"/>
              <a:buNone/>
              <a:defRPr sz="1600" b="1" kern="1200">
                <a:solidFill>
                  <a:schemeClr val="tx2"/>
                </a:solidFill>
                <a:latin typeface="+mn-lt"/>
                <a:ea typeface="+mn-ea"/>
                <a:cs typeface="+mn-cs"/>
              </a:defRPr>
            </a:lvl6pPr>
            <a:lvl7pPr marL="2743131" indent="0" algn="l" defTabSz="457189" rtl="0" eaLnBrk="1" latinLnBrk="0" hangingPunct="1">
              <a:spcBef>
                <a:spcPct val="20000"/>
              </a:spcBef>
              <a:spcAft>
                <a:spcPts val="600"/>
              </a:spcAft>
              <a:buClr>
                <a:schemeClr val="accent2"/>
              </a:buClr>
              <a:buSzPct val="92000"/>
              <a:buFont typeface="Wingdings 2" panose="05020102010507070707" pitchFamily="18" charset="2"/>
              <a:buNone/>
              <a:defRPr sz="1600" b="1" kern="1200">
                <a:solidFill>
                  <a:schemeClr val="tx2"/>
                </a:solidFill>
                <a:latin typeface="+mn-lt"/>
                <a:ea typeface="+mn-ea"/>
                <a:cs typeface="+mn-cs"/>
              </a:defRPr>
            </a:lvl7pPr>
            <a:lvl8pPr marL="3200320" indent="0" algn="l" defTabSz="457189" rtl="0" eaLnBrk="1" latinLnBrk="0" hangingPunct="1">
              <a:spcBef>
                <a:spcPct val="20000"/>
              </a:spcBef>
              <a:spcAft>
                <a:spcPts val="600"/>
              </a:spcAft>
              <a:buClr>
                <a:schemeClr val="accent2"/>
              </a:buClr>
              <a:buSzPct val="92000"/>
              <a:buFont typeface="Wingdings 2" panose="05020102010507070707" pitchFamily="18" charset="2"/>
              <a:buNone/>
              <a:defRPr sz="1600" b="1" kern="1200">
                <a:solidFill>
                  <a:schemeClr val="tx2"/>
                </a:solidFill>
                <a:latin typeface="+mn-lt"/>
                <a:ea typeface="+mn-ea"/>
                <a:cs typeface="+mn-cs"/>
              </a:defRPr>
            </a:lvl8pPr>
            <a:lvl9pPr marL="3657509" indent="0" algn="l" defTabSz="457189" rtl="0" eaLnBrk="1" latinLnBrk="0" hangingPunct="1">
              <a:spcBef>
                <a:spcPct val="20000"/>
              </a:spcBef>
              <a:spcAft>
                <a:spcPts val="600"/>
              </a:spcAft>
              <a:buClr>
                <a:schemeClr val="accent2"/>
              </a:buClr>
              <a:buSzPct val="92000"/>
              <a:buFont typeface="Wingdings 2" panose="05020102010507070707" pitchFamily="18" charset="2"/>
              <a:buNone/>
              <a:defRPr sz="1600" b="1" kern="1200">
                <a:solidFill>
                  <a:schemeClr val="tx2"/>
                </a:solidFill>
                <a:latin typeface="+mn-lt"/>
                <a:ea typeface="+mn-ea"/>
                <a:cs typeface="+mn-cs"/>
              </a:defRPr>
            </a:lvl9pPr>
          </a:lstStyle>
          <a:p>
            <a:r>
              <a:rPr lang="zh-TW" altLang="en-US" dirty="0">
                <a:latin typeface="STZhongsong" panose="02010600040101010101" pitchFamily="2" charset="-122"/>
                <a:ea typeface="STZhongsong" panose="02010600040101010101" pitchFamily="2" charset="-122"/>
              </a:rPr>
              <a:t>不同之处</a:t>
            </a:r>
            <a:endParaRPr lang="zh-HK" altLang="en-US" dirty="0">
              <a:latin typeface="STZhongsong" panose="02010600040101010101" pitchFamily="2" charset="-122"/>
              <a:ea typeface="STZhongsong" panose="02010600040101010101" pitchFamily="2" charset="-122"/>
            </a:endParaRPr>
          </a:p>
        </p:txBody>
      </p:sp>
      <p:sp>
        <p:nvSpPr>
          <p:cNvPr id="5" name="文字方塊 4">
            <a:extLst>
              <a:ext uri="{FF2B5EF4-FFF2-40B4-BE49-F238E27FC236}">
                <a16:creationId xmlns:a16="http://schemas.microsoft.com/office/drawing/2014/main" id="{9A9C2DD0-645A-47BC-A7D9-BB577BF88CA6}"/>
              </a:ext>
            </a:extLst>
          </p:cNvPr>
          <p:cNvSpPr txBox="1"/>
          <p:nvPr/>
        </p:nvSpPr>
        <p:spPr>
          <a:xfrm>
            <a:off x="510174" y="1672715"/>
            <a:ext cx="11403659" cy="400110"/>
          </a:xfrm>
          <a:prstGeom prst="rect">
            <a:avLst/>
          </a:prstGeom>
          <a:noFill/>
        </p:spPr>
        <p:txBody>
          <a:bodyPr wrap="square">
            <a:spAutoFit/>
          </a:bodyPr>
          <a:lstStyle/>
          <a:p>
            <a:r>
              <a:rPr lang="zh-TW" altLang="en-US" sz="2000" dirty="0">
                <a:latin typeface="STZhongsong" panose="02010600040101010101" pitchFamily="2" charset="-122"/>
                <a:ea typeface="STZhongsong" panose="02010600040101010101" pitchFamily="2" charset="-122"/>
              </a:rPr>
              <a:t>对曹隽诚同学的实现作出复现</a:t>
            </a:r>
            <a:endParaRPr lang="zh-HK" altLang="en-US" sz="2000" dirty="0">
              <a:latin typeface="STZhongsong" panose="02010600040101010101" pitchFamily="2" charset="-122"/>
              <a:ea typeface="STZhongsong" panose="02010600040101010101" pitchFamily="2" charset="-122"/>
            </a:endParaRPr>
          </a:p>
        </p:txBody>
      </p:sp>
      <p:sp>
        <p:nvSpPr>
          <p:cNvPr id="2" name="投影片編號版面配置區 1">
            <a:extLst>
              <a:ext uri="{FF2B5EF4-FFF2-40B4-BE49-F238E27FC236}">
                <a16:creationId xmlns:a16="http://schemas.microsoft.com/office/drawing/2014/main" id="{9F7CB15E-134E-4FE5-984A-E19E302A7913}"/>
              </a:ext>
            </a:extLst>
          </p:cNvPr>
          <p:cNvSpPr>
            <a:spLocks noGrp="1"/>
          </p:cNvSpPr>
          <p:nvPr>
            <p:ph type="sldNum" sz="quarter" idx="12"/>
          </p:nvPr>
        </p:nvSpPr>
        <p:spPr/>
        <p:txBody>
          <a:bodyPr/>
          <a:lstStyle/>
          <a:p>
            <a:fld id="{977BA8E6-E826-B147-AA17-E3D76A29629C}" type="slidenum">
              <a:rPr kumimoji="1" lang="zh-CN" altLang="en-US" smtClean="0"/>
              <a:t>11</a:t>
            </a:fld>
            <a:endParaRPr kumimoji="1" lang="zh-CN" altLang="en-US" dirty="0"/>
          </a:p>
        </p:txBody>
      </p:sp>
      <p:pic>
        <p:nvPicPr>
          <p:cNvPr id="7" name="圖片 6">
            <a:extLst>
              <a:ext uri="{FF2B5EF4-FFF2-40B4-BE49-F238E27FC236}">
                <a16:creationId xmlns:a16="http://schemas.microsoft.com/office/drawing/2014/main" id="{E9E537F2-A997-4DDE-8B0F-295FD39A059B}"/>
              </a:ext>
            </a:extLst>
          </p:cNvPr>
          <p:cNvPicPr>
            <a:picLocks noChangeAspect="1"/>
          </p:cNvPicPr>
          <p:nvPr/>
        </p:nvPicPr>
        <p:blipFill>
          <a:blip r:embed="rId3"/>
          <a:stretch>
            <a:fillRect/>
          </a:stretch>
        </p:blipFill>
        <p:spPr>
          <a:xfrm>
            <a:off x="5183193" y="413522"/>
            <a:ext cx="6730640" cy="3318605"/>
          </a:xfrm>
          <a:prstGeom prst="rect">
            <a:avLst/>
          </a:prstGeom>
          <a:noFill/>
          <a:ln>
            <a:noFill/>
          </a:ln>
        </p:spPr>
      </p:pic>
      <p:sp>
        <p:nvSpPr>
          <p:cNvPr id="9" name="矩形 8">
            <a:extLst>
              <a:ext uri="{FF2B5EF4-FFF2-40B4-BE49-F238E27FC236}">
                <a16:creationId xmlns:a16="http://schemas.microsoft.com/office/drawing/2014/main" id="{310E96D9-6958-4A9D-B437-6CC2F31BE3E8}"/>
              </a:ext>
            </a:extLst>
          </p:cNvPr>
          <p:cNvSpPr/>
          <p:nvPr/>
        </p:nvSpPr>
        <p:spPr>
          <a:xfrm>
            <a:off x="8517835" y="2892287"/>
            <a:ext cx="397565" cy="67586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Tree>
    <p:extLst>
      <p:ext uri="{BB962C8B-B14F-4D97-AF65-F5344CB8AC3E}">
        <p14:creationId xmlns:p14="http://schemas.microsoft.com/office/powerpoint/2010/main" val="15318532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5">
            <a:extLst>
              <a:ext uri="{FF2B5EF4-FFF2-40B4-BE49-F238E27FC236}">
                <a16:creationId xmlns:a16="http://schemas.microsoft.com/office/drawing/2014/main" id="{F370030B-C33D-472F-AD5B-A87BD67CAA19}"/>
              </a:ext>
            </a:extLst>
          </p:cNvPr>
          <p:cNvSpPr>
            <a:spLocks noGrp="1"/>
          </p:cNvSpPr>
          <p:nvPr>
            <p:ph type="title"/>
          </p:nvPr>
        </p:nvSpPr>
        <p:spPr/>
        <p:txBody>
          <a:bodyPr>
            <a:normAutofit/>
          </a:bodyPr>
          <a:lstStyle/>
          <a:p>
            <a:r>
              <a:rPr lang="zh-TW" altLang="en-US" dirty="0">
                <a:latin typeface="STZhongsong" panose="02010600040101010101" pitchFamily="2" charset="-122"/>
                <a:ea typeface="STZhongsong" panose="02010600040101010101" pitchFamily="2" charset="-122"/>
              </a:rPr>
              <a:t>改进工作</a:t>
            </a:r>
            <a:endParaRPr lang="zh-HK" altLang="en-US" dirty="0">
              <a:latin typeface="STZhongsong" panose="02010600040101010101" pitchFamily="2" charset="-122"/>
              <a:ea typeface="STZhongsong" panose="02010600040101010101" pitchFamily="2" charset="-122"/>
            </a:endParaRPr>
          </a:p>
        </p:txBody>
      </p:sp>
      <p:sp>
        <p:nvSpPr>
          <p:cNvPr id="3" name="內容版面配置區 2">
            <a:extLst>
              <a:ext uri="{FF2B5EF4-FFF2-40B4-BE49-F238E27FC236}">
                <a16:creationId xmlns:a16="http://schemas.microsoft.com/office/drawing/2014/main" id="{911D77B0-1C2D-49CF-A5C1-C7AC4F81D766}"/>
              </a:ext>
            </a:extLst>
          </p:cNvPr>
          <p:cNvSpPr>
            <a:spLocks noGrp="1"/>
          </p:cNvSpPr>
          <p:nvPr>
            <p:ph sz="half" idx="2"/>
          </p:nvPr>
        </p:nvSpPr>
        <p:spPr>
          <a:xfrm>
            <a:off x="538918" y="3199009"/>
            <a:ext cx="5165240" cy="2687615"/>
          </a:xfrm>
        </p:spPr>
        <p:txBody>
          <a:bodyPr/>
          <a:lstStyle/>
          <a:p>
            <a:r>
              <a:rPr lang="zh-TW" altLang="en-US" dirty="0">
                <a:latin typeface="STZhongsong" panose="02010600040101010101" pitchFamily="2" charset="-122"/>
                <a:ea typeface="STZhongsong" panose="02010600040101010101" pitchFamily="2" charset="-122"/>
              </a:rPr>
              <a:t>更多的机器使用额度</a:t>
            </a:r>
            <a:endParaRPr lang="en-US" altLang="zh-TW" dirty="0">
              <a:latin typeface="STZhongsong" panose="02010600040101010101" pitchFamily="2" charset="-122"/>
              <a:ea typeface="STZhongsong" panose="02010600040101010101" pitchFamily="2" charset="-122"/>
            </a:endParaRPr>
          </a:p>
          <a:p>
            <a:pPr marL="0" indent="0">
              <a:buNone/>
            </a:pPr>
            <a:endParaRPr lang="en-US" altLang="zh-TW" dirty="0">
              <a:latin typeface="STZhongsong" panose="02010600040101010101" pitchFamily="2" charset="-122"/>
              <a:ea typeface="STZhongsong" panose="02010600040101010101" pitchFamily="2" charset="-122"/>
            </a:endParaRPr>
          </a:p>
        </p:txBody>
      </p:sp>
      <p:sp>
        <p:nvSpPr>
          <p:cNvPr id="4" name="文字版面配置區 1">
            <a:extLst>
              <a:ext uri="{FF2B5EF4-FFF2-40B4-BE49-F238E27FC236}">
                <a16:creationId xmlns:a16="http://schemas.microsoft.com/office/drawing/2014/main" id="{2F9C6681-B5B6-45BF-9D85-6CF6D020B1D7}"/>
              </a:ext>
            </a:extLst>
          </p:cNvPr>
          <p:cNvSpPr txBox="1">
            <a:spLocks/>
          </p:cNvSpPr>
          <p:nvPr/>
        </p:nvSpPr>
        <p:spPr>
          <a:xfrm>
            <a:off x="510174" y="2187401"/>
            <a:ext cx="5087075" cy="536005"/>
          </a:xfrm>
          <a:prstGeom prst="rect">
            <a:avLst/>
          </a:prstGeom>
        </p:spPr>
        <p:txBody>
          <a:bodyPr vert="horz" lIns="91440" tIns="45720" rIns="91440" bIns="45720" rtlCol="0" anchor="b">
            <a:noAutofit/>
          </a:bodyPr>
          <a:lstStyle>
            <a:lvl1pPr marL="0" indent="0" algn="l" defTabSz="457189" rtl="0" eaLnBrk="1" latinLnBrk="0" hangingPunct="1">
              <a:spcBef>
                <a:spcPct val="20000"/>
              </a:spcBef>
              <a:spcAft>
                <a:spcPts val="600"/>
              </a:spcAft>
              <a:buClr>
                <a:schemeClr val="accent2"/>
              </a:buClr>
              <a:buSzPct val="92000"/>
              <a:buFont typeface="Wingdings 2" panose="05020102010507070707" pitchFamily="18" charset="2"/>
              <a:buNone/>
              <a:defRPr sz="2200" b="0" kern="1200">
                <a:solidFill>
                  <a:schemeClr val="accent2"/>
                </a:solidFill>
                <a:latin typeface="+mn-lt"/>
                <a:ea typeface="+mn-ea"/>
                <a:cs typeface="+mn-cs"/>
              </a:defRPr>
            </a:lvl1pPr>
            <a:lvl2pPr marL="457189" indent="0" algn="l" defTabSz="457189" rtl="0" eaLnBrk="1" latinLnBrk="0" hangingPunct="1">
              <a:spcBef>
                <a:spcPct val="20000"/>
              </a:spcBef>
              <a:spcAft>
                <a:spcPts val="600"/>
              </a:spcAft>
              <a:buClr>
                <a:schemeClr val="accent2"/>
              </a:buClr>
              <a:buSzPct val="92000"/>
              <a:buFont typeface="Wingdings 2" panose="05020102010507070707" pitchFamily="18" charset="2"/>
              <a:buNone/>
              <a:defRPr sz="2000" b="1" kern="1200">
                <a:solidFill>
                  <a:schemeClr val="tx2"/>
                </a:solidFill>
                <a:latin typeface="+mn-lt"/>
                <a:ea typeface="+mn-ea"/>
                <a:cs typeface="+mn-cs"/>
              </a:defRPr>
            </a:lvl2pPr>
            <a:lvl3pPr marL="914377" indent="0" algn="l" defTabSz="457189" rtl="0" eaLnBrk="1" latinLnBrk="0" hangingPunct="1">
              <a:spcBef>
                <a:spcPct val="20000"/>
              </a:spcBef>
              <a:spcAft>
                <a:spcPts val="600"/>
              </a:spcAft>
              <a:buClr>
                <a:schemeClr val="accent2"/>
              </a:buClr>
              <a:buSzPct val="92000"/>
              <a:buFont typeface="Wingdings 2" panose="05020102010507070707" pitchFamily="18" charset="2"/>
              <a:buNone/>
              <a:defRPr sz="1800" b="1" kern="1200">
                <a:solidFill>
                  <a:schemeClr val="tx2"/>
                </a:solidFill>
                <a:latin typeface="+mn-lt"/>
                <a:ea typeface="+mn-ea"/>
                <a:cs typeface="+mn-cs"/>
              </a:defRPr>
            </a:lvl3pPr>
            <a:lvl4pPr marL="1371566" indent="0" algn="l" defTabSz="457189" rtl="0" eaLnBrk="1" latinLnBrk="0" hangingPunct="1">
              <a:spcBef>
                <a:spcPct val="20000"/>
              </a:spcBef>
              <a:spcAft>
                <a:spcPts val="600"/>
              </a:spcAft>
              <a:buClr>
                <a:schemeClr val="accent2"/>
              </a:buClr>
              <a:buSzPct val="92000"/>
              <a:buFont typeface="Wingdings 2" panose="05020102010507070707" pitchFamily="18" charset="2"/>
              <a:buNone/>
              <a:defRPr sz="1600" b="1" kern="1200">
                <a:solidFill>
                  <a:schemeClr val="tx2"/>
                </a:solidFill>
                <a:latin typeface="+mn-lt"/>
                <a:ea typeface="+mn-ea"/>
                <a:cs typeface="+mn-cs"/>
              </a:defRPr>
            </a:lvl4pPr>
            <a:lvl5pPr marL="1828754" indent="0" algn="l" defTabSz="457189" rtl="0" eaLnBrk="1" latinLnBrk="0" hangingPunct="1">
              <a:spcBef>
                <a:spcPct val="20000"/>
              </a:spcBef>
              <a:spcAft>
                <a:spcPts val="600"/>
              </a:spcAft>
              <a:buClr>
                <a:schemeClr val="accent2"/>
              </a:buClr>
              <a:buSzPct val="92000"/>
              <a:buFont typeface="Wingdings 2" panose="05020102010507070707" pitchFamily="18" charset="2"/>
              <a:buNone/>
              <a:defRPr sz="1600" b="1" kern="1200">
                <a:solidFill>
                  <a:schemeClr val="tx2"/>
                </a:solidFill>
                <a:latin typeface="+mn-lt"/>
                <a:ea typeface="+mn-ea"/>
                <a:cs typeface="+mn-cs"/>
              </a:defRPr>
            </a:lvl5pPr>
            <a:lvl6pPr marL="2285943" indent="0" algn="l" defTabSz="457189" rtl="0" eaLnBrk="1" latinLnBrk="0" hangingPunct="1">
              <a:spcBef>
                <a:spcPct val="20000"/>
              </a:spcBef>
              <a:spcAft>
                <a:spcPts val="600"/>
              </a:spcAft>
              <a:buClr>
                <a:schemeClr val="accent2"/>
              </a:buClr>
              <a:buSzPct val="92000"/>
              <a:buFont typeface="Wingdings 2" panose="05020102010507070707" pitchFamily="18" charset="2"/>
              <a:buNone/>
              <a:defRPr sz="1600" b="1" kern="1200">
                <a:solidFill>
                  <a:schemeClr val="tx2"/>
                </a:solidFill>
                <a:latin typeface="+mn-lt"/>
                <a:ea typeface="+mn-ea"/>
                <a:cs typeface="+mn-cs"/>
              </a:defRPr>
            </a:lvl6pPr>
            <a:lvl7pPr marL="2743131" indent="0" algn="l" defTabSz="457189" rtl="0" eaLnBrk="1" latinLnBrk="0" hangingPunct="1">
              <a:spcBef>
                <a:spcPct val="20000"/>
              </a:spcBef>
              <a:spcAft>
                <a:spcPts val="600"/>
              </a:spcAft>
              <a:buClr>
                <a:schemeClr val="accent2"/>
              </a:buClr>
              <a:buSzPct val="92000"/>
              <a:buFont typeface="Wingdings 2" panose="05020102010507070707" pitchFamily="18" charset="2"/>
              <a:buNone/>
              <a:defRPr sz="1600" b="1" kern="1200">
                <a:solidFill>
                  <a:schemeClr val="tx2"/>
                </a:solidFill>
                <a:latin typeface="+mn-lt"/>
                <a:ea typeface="+mn-ea"/>
                <a:cs typeface="+mn-cs"/>
              </a:defRPr>
            </a:lvl7pPr>
            <a:lvl8pPr marL="3200320" indent="0" algn="l" defTabSz="457189" rtl="0" eaLnBrk="1" latinLnBrk="0" hangingPunct="1">
              <a:spcBef>
                <a:spcPct val="20000"/>
              </a:spcBef>
              <a:spcAft>
                <a:spcPts val="600"/>
              </a:spcAft>
              <a:buClr>
                <a:schemeClr val="accent2"/>
              </a:buClr>
              <a:buSzPct val="92000"/>
              <a:buFont typeface="Wingdings 2" panose="05020102010507070707" pitchFamily="18" charset="2"/>
              <a:buNone/>
              <a:defRPr sz="1600" b="1" kern="1200">
                <a:solidFill>
                  <a:schemeClr val="tx2"/>
                </a:solidFill>
                <a:latin typeface="+mn-lt"/>
                <a:ea typeface="+mn-ea"/>
                <a:cs typeface="+mn-cs"/>
              </a:defRPr>
            </a:lvl8pPr>
            <a:lvl9pPr marL="3657509" indent="0" algn="l" defTabSz="457189" rtl="0" eaLnBrk="1" latinLnBrk="0" hangingPunct="1">
              <a:spcBef>
                <a:spcPct val="20000"/>
              </a:spcBef>
              <a:spcAft>
                <a:spcPts val="600"/>
              </a:spcAft>
              <a:buClr>
                <a:schemeClr val="accent2"/>
              </a:buClr>
              <a:buSzPct val="92000"/>
              <a:buFont typeface="Wingdings 2" panose="05020102010507070707" pitchFamily="18" charset="2"/>
              <a:buNone/>
              <a:defRPr sz="1600" b="1" kern="1200">
                <a:solidFill>
                  <a:schemeClr val="tx2"/>
                </a:solidFill>
                <a:latin typeface="+mn-lt"/>
                <a:ea typeface="+mn-ea"/>
                <a:cs typeface="+mn-cs"/>
              </a:defRPr>
            </a:lvl9pPr>
          </a:lstStyle>
          <a:p>
            <a:r>
              <a:rPr lang="zh-TW" altLang="en-US" dirty="0">
                <a:latin typeface="STZhongsong" panose="02010600040101010101" pitchFamily="2" charset="-122"/>
                <a:ea typeface="STZhongsong" panose="02010600040101010101" pitchFamily="2" charset="-122"/>
              </a:rPr>
              <a:t>改进功能</a:t>
            </a:r>
            <a:endParaRPr lang="zh-HK" altLang="en-US" dirty="0">
              <a:latin typeface="STZhongsong" panose="02010600040101010101" pitchFamily="2" charset="-122"/>
              <a:ea typeface="STZhongsong" panose="02010600040101010101" pitchFamily="2" charset="-122"/>
            </a:endParaRPr>
          </a:p>
        </p:txBody>
      </p:sp>
      <p:sp>
        <p:nvSpPr>
          <p:cNvPr id="5" name="文字方塊 4">
            <a:extLst>
              <a:ext uri="{FF2B5EF4-FFF2-40B4-BE49-F238E27FC236}">
                <a16:creationId xmlns:a16="http://schemas.microsoft.com/office/drawing/2014/main" id="{9A9C2DD0-645A-47BC-A7D9-BB577BF88CA6}"/>
              </a:ext>
            </a:extLst>
          </p:cNvPr>
          <p:cNvSpPr txBox="1"/>
          <p:nvPr/>
        </p:nvSpPr>
        <p:spPr>
          <a:xfrm>
            <a:off x="510174" y="1672715"/>
            <a:ext cx="11403659" cy="400110"/>
          </a:xfrm>
          <a:prstGeom prst="rect">
            <a:avLst/>
          </a:prstGeom>
          <a:noFill/>
        </p:spPr>
        <p:txBody>
          <a:bodyPr wrap="square">
            <a:spAutoFit/>
          </a:bodyPr>
          <a:lstStyle/>
          <a:p>
            <a:r>
              <a:rPr lang="zh-TW" altLang="en-US" sz="2000" dirty="0">
                <a:latin typeface="STZhongsong" panose="02010600040101010101" pitchFamily="2" charset="-122"/>
                <a:ea typeface="STZhongsong" panose="02010600040101010101" pitchFamily="2" charset="-122"/>
              </a:rPr>
              <a:t>对曹隽诚同学的实现作出以下改进</a:t>
            </a:r>
            <a:endParaRPr lang="zh-HK" altLang="en-US" sz="2000" dirty="0">
              <a:latin typeface="STZhongsong" panose="02010600040101010101" pitchFamily="2" charset="-122"/>
              <a:ea typeface="STZhongsong" panose="02010600040101010101" pitchFamily="2" charset="-122"/>
            </a:endParaRPr>
          </a:p>
        </p:txBody>
      </p:sp>
      <p:pic>
        <p:nvPicPr>
          <p:cNvPr id="7" name="圖片 6">
            <a:extLst>
              <a:ext uri="{FF2B5EF4-FFF2-40B4-BE49-F238E27FC236}">
                <a16:creationId xmlns:a16="http://schemas.microsoft.com/office/drawing/2014/main" id="{3AFC5435-5CB4-4225-96DE-A9540C3449BA}"/>
              </a:ext>
            </a:extLst>
          </p:cNvPr>
          <p:cNvPicPr>
            <a:picLocks noChangeAspect="1"/>
          </p:cNvPicPr>
          <p:nvPr/>
        </p:nvPicPr>
        <p:blipFill>
          <a:blip r:embed="rId3"/>
          <a:stretch>
            <a:fillRect/>
          </a:stretch>
        </p:blipFill>
        <p:spPr>
          <a:xfrm>
            <a:off x="4399136" y="2455403"/>
            <a:ext cx="3893330" cy="2919998"/>
          </a:xfrm>
          <a:prstGeom prst="rect">
            <a:avLst/>
          </a:prstGeom>
        </p:spPr>
      </p:pic>
      <p:pic>
        <p:nvPicPr>
          <p:cNvPr id="11" name="圖片 10">
            <a:extLst>
              <a:ext uri="{FF2B5EF4-FFF2-40B4-BE49-F238E27FC236}">
                <a16:creationId xmlns:a16="http://schemas.microsoft.com/office/drawing/2014/main" id="{02AA118E-2BB5-457A-BB43-908A4B323EBD}"/>
              </a:ext>
            </a:extLst>
          </p:cNvPr>
          <p:cNvPicPr>
            <a:picLocks noChangeAspect="1"/>
          </p:cNvPicPr>
          <p:nvPr/>
        </p:nvPicPr>
        <p:blipFill>
          <a:blip r:embed="rId4"/>
          <a:stretch>
            <a:fillRect/>
          </a:stretch>
        </p:blipFill>
        <p:spPr>
          <a:xfrm rot="5400000">
            <a:off x="8168145" y="2185142"/>
            <a:ext cx="3646011" cy="2734508"/>
          </a:xfrm>
          <a:prstGeom prst="rect">
            <a:avLst/>
          </a:prstGeom>
        </p:spPr>
      </p:pic>
      <p:sp>
        <p:nvSpPr>
          <p:cNvPr id="2" name="投影片編號版面配置區 1">
            <a:extLst>
              <a:ext uri="{FF2B5EF4-FFF2-40B4-BE49-F238E27FC236}">
                <a16:creationId xmlns:a16="http://schemas.microsoft.com/office/drawing/2014/main" id="{99D06BAE-BD69-4E03-BD96-872516CCDBF3}"/>
              </a:ext>
            </a:extLst>
          </p:cNvPr>
          <p:cNvSpPr>
            <a:spLocks noGrp="1"/>
          </p:cNvSpPr>
          <p:nvPr>
            <p:ph type="sldNum" sz="quarter" idx="12"/>
          </p:nvPr>
        </p:nvSpPr>
        <p:spPr/>
        <p:txBody>
          <a:bodyPr/>
          <a:lstStyle/>
          <a:p>
            <a:fld id="{977BA8E6-E826-B147-AA17-E3D76A29629C}" type="slidenum">
              <a:rPr kumimoji="1" lang="zh-CN" altLang="en-US" smtClean="0"/>
              <a:t>12</a:t>
            </a:fld>
            <a:endParaRPr kumimoji="1" lang="zh-CN" altLang="en-US" dirty="0"/>
          </a:p>
        </p:txBody>
      </p:sp>
    </p:spTree>
    <p:extLst>
      <p:ext uri="{BB962C8B-B14F-4D97-AF65-F5344CB8AC3E}">
        <p14:creationId xmlns:p14="http://schemas.microsoft.com/office/powerpoint/2010/main" val="3740636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5">
            <a:extLst>
              <a:ext uri="{FF2B5EF4-FFF2-40B4-BE49-F238E27FC236}">
                <a16:creationId xmlns:a16="http://schemas.microsoft.com/office/drawing/2014/main" id="{F370030B-C33D-472F-AD5B-A87BD67CAA19}"/>
              </a:ext>
            </a:extLst>
          </p:cNvPr>
          <p:cNvSpPr>
            <a:spLocks noGrp="1"/>
          </p:cNvSpPr>
          <p:nvPr>
            <p:ph type="title"/>
          </p:nvPr>
        </p:nvSpPr>
        <p:spPr/>
        <p:txBody>
          <a:bodyPr>
            <a:normAutofit/>
          </a:bodyPr>
          <a:lstStyle/>
          <a:p>
            <a:r>
              <a:rPr lang="zh-TW" altLang="en-US" dirty="0">
                <a:latin typeface="STZhongsong" panose="02010600040101010101" pitchFamily="2" charset="-122"/>
                <a:ea typeface="STZhongsong" panose="02010600040101010101" pitchFamily="2" charset="-122"/>
              </a:rPr>
              <a:t>改进工作</a:t>
            </a:r>
            <a:endParaRPr lang="zh-HK" altLang="en-US" dirty="0">
              <a:latin typeface="STZhongsong" panose="02010600040101010101" pitchFamily="2" charset="-122"/>
              <a:ea typeface="STZhongsong" panose="02010600040101010101" pitchFamily="2" charset="-122"/>
            </a:endParaRPr>
          </a:p>
        </p:txBody>
      </p:sp>
      <p:sp>
        <p:nvSpPr>
          <p:cNvPr id="4" name="文字版面配置區 1">
            <a:extLst>
              <a:ext uri="{FF2B5EF4-FFF2-40B4-BE49-F238E27FC236}">
                <a16:creationId xmlns:a16="http://schemas.microsoft.com/office/drawing/2014/main" id="{2F9C6681-B5B6-45BF-9D85-6CF6D020B1D7}"/>
              </a:ext>
            </a:extLst>
          </p:cNvPr>
          <p:cNvSpPr txBox="1">
            <a:spLocks/>
          </p:cNvSpPr>
          <p:nvPr/>
        </p:nvSpPr>
        <p:spPr>
          <a:xfrm>
            <a:off x="510174" y="2187401"/>
            <a:ext cx="5087075" cy="536005"/>
          </a:xfrm>
          <a:prstGeom prst="rect">
            <a:avLst/>
          </a:prstGeom>
        </p:spPr>
        <p:txBody>
          <a:bodyPr vert="horz" lIns="91440" tIns="45720" rIns="91440" bIns="45720" rtlCol="0" anchor="b">
            <a:noAutofit/>
          </a:bodyPr>
          <a:lstStyle>
            <a:lvl1pPr marL="0" indent="0" algn="l" defTabSz="457189" rtl="0" eaLnBrk="1" latinLnBrk="0" hangingPunct="1">
              <a:spcBef>
                <a:spcPct val="20000"/>
              </a:spcBef>
              <a:spcAft>
                <a:spcPts val="600"/>
              </a:spcAft>
              <a:buClr>
                <a:schemeClr val="accent2"/>
              </a:buClr>
              <a:buSzPct val="92000"/>
              <a:buFont typeface="Wingdings 2" panose="05020102010507070707" pitchFamily="18" charset="2"/>
              <a:buNone/>
              <a:defRPr sz="2200" b="0" kern="1200">
                <a:solidFill>
                  <a:schemeClr val="accent2"/>
                </a:solidFill>
                <a:latin typeface="+mn-lt"/>
                <a:ea typeface="+mn-ea"/>
                <a:cs typeface="+mn-cs"/>
              </a:defRPr>
            </a:lvl1pPr>
            <a:lvl2pPr marL="457189" indent="0" algn="l" defTabSz="457189" rtl="0" eaLnBrk="1" latinLnBrk="0" hangingPunct="1">
              <a:spcBef>
                <a:spcPct val="20000"/>
              </a:spcBef>
              <a:spcAft>
                <a:spcPts val="600"/>
              </a:spcAft>
              <a:buClr>
                <a:schemeClr val="accent2"/>
              </a:buClr>
              <a:buSzPct val="92000"/>
              <a:buFont typeface="Wingdings 2" panose="05020102010507070707" pitchFamily="18" charset="2"/>
              <a:buNone/>
              <a:defRPr sz="2000" b="1" kern="1200">
                <a:solidFill>
                  <a:schemeClr val="tx2"/>
                </a:solidFill>
                <a:latin typeface="+mn-lt"/>
                <a:ea typeface="+mn-ea"/>
                <a:cs typeface="+mn-cs"/>
              </a:defRPr>
            </a:lvl2pPr>
            <a:lvl3pPr marL="914377" indent="0" algn="l" defTabSz="457189" rtl="0" eaLnBrk="1" latinLnBrk="0" hangingPunct="1">
              <a:spcBef>
                <a:spcPct val="20000"/>
              </a:spcBef>
              <a:spcAft>
                <a:spcPts val="600"/>
              </a:spcAft>
              <a:buClr>
                <a:schemeClr val="accent2"/>
              </a:buClr>
              <a:buSzPct val="92000"/>
              <a:buFont typeface="Wingdings 2" panose="05020102010507070707" pitchFamily="18" charset="2"/>
              <a:buNone/>
              <a:defRPr sz="1800" b="1" kern="1200">
                <a:solidFill>
                  <a:schemeClr val="tx2"/>
                </a:solidFill>
                <a:latin typeface="+mn-lt"/>
                <a:ea typeface="+mn-ea"/>
                <a:cs typeface="+mn-cs"/>
              </a:defRPr>
            </a:lvl3pPr>
            <a:lvl4pPr marL="1371566" indent="0" algn="l" defTabSz="457189" rtl="0" eaLnBrk="1" latinLnBrk="0" hangingPunct="1">
              <a:spcBef>
                <a:spcPct val="20000"/>
              </a:spcBef>
              <a:spcAft>
                <a:spcPts val="600"/>
              </a:spcAft>
              <a:buClr>
                <a:schemeClr val="accent2"/>
              </a:buClr>
              <a:buSzPct val="92000"/>
              <a:buFont typeface="Wingdings 2" panose="05020102010507070707" pitchFamily="18" charset="2"/>
              <a:buNone/>
              <a:defRPr sz="1600" b="1" kern="1200">
                <a:solidFill>
                  <a:schemeClr val="tx2"/>
                </a:solidFill>
                <a:latin typeface="+mn-lt"/>
                <a:ea typeface="+mn-ea"/>
                <a:cs typeface="+mn-cs"/>
              </a:defRPr>
            </a:lvl4pPr>
            <a:lvl5pPr marL="1828754" indent="0" algn="l" defTabSz="457189" rtl="0" eaLnBrk="1" latinLnBrk="0" hangingPunct="1">
              <a:spcBef>
                <a:spcPct val="20000"/>
              </a:spcBef>
              <a:spcAft>
                <a:spcPts val="600"/>
              </a:spcAft>
              <a:buClr>
                <a:schemeClr val="accent2"/>
              </a:buClr>
              <a:buSzPct val="92000"/>
              <a:buFont typeface="Wingdings 2" panose="05020102010507070707" pitchFamily="18" charset="2"/>
              <a:buNone/>
              <a:defRPr sz="1600" b="1" kern="1200">
                <a:solidFill>
                  <a:schemeClr val="tx2"/>
                </a:solidFill>
                <a:latin typeface="+mn-lt"/>
                <a:ea typeface="+mn-ea"/>
                <a:cs typeface="+mn-cs"/>
              </a:defRPr>
            </a:lvl5pPr>
            <a:lvl6pPr marL="2285943" indent="0" algn="l" defTabSz="457189" rtl="0" eaLnBrk="1" latinLnBrk="0" hangingPunct="1">
              <a:spcBef>
                <a:spcPct val="20000"/>
              </a:spcBef>
              <a:spcAft>
                <a:spcPts val="600"/>
              </a:spcAft>
              <a:buClr>
                <a:schemeClr val="accent2"/>
              </a:buClr>
              <a:buSzPct val="92000"/>
              <a:buFont typeface="Wingdings 2" panose="05020102010507070707" pitchFamily="18" charset="2"/>
              <a:buNone/>
              <a:defRPr sz="1600" b="1" kern="1200">
                <a:solidFill>
                  <a:schemeClr val="tx2"/>
                </a:solidFill>
                <a:latin typeface="+mn-lt"/>
                <a:ea typeface="+mn-ea"/>
                <a:cs typeface="+mn-cs"/>
              </a:defRPr>
            </a:lvl6pPr>
            <a:lvl7pPr marL="2743131" indent="0" algn="l" defTabSz="457189" rtl="0" eaLnBrk="1" latinLnBrk="0" hangingPunct="1">
              <a:spcBef>
                <a:spcPct val="20000"/>
              </a:spcBef>
              <a:spcAft>
                <a:spcPts val="600"/>
              </a:spcAft>
              <a:buClr>
                <a:schemeClr val="accent2"/>
              </a:buClr>
              <a:buSzPct val="92000"/>
              <a:buFont typeface="Wingdings 2" panose="05020102010507070707" pitchFamily="18" charset="2"/>
              <a:buNone/>
              <a:defRPr sz="1600" b="1" kern="1200">
                <a:solidFill>
                  <a:schemeClr val="tx2"/>
                </a:solidFill>
                <a:latin typeface="+mn-lt"/>
                <a:ea typeface="+mn-ea"/>
                <a:cs typeface="+mn-cs"/>
              </a:defRPr>
            </a:lvl7pPr>
            <a:lvl8pPr marL="3200320" indent="0" algn="l" defTabSz="457189" rtl="0" eaLnBrk="1" latinLnBrk="0" hangingPunct="1">
              <a:spcBef>
                <a:spcPct val="20000"/>
              </a:spcBef>
              <a:spcAft>
                <a:spcPts val="600"/>
              </a:spcAft>
              <a:buClr>
                <a:schemeClr val="accent2"/>
              </a:buClr>
              <a:buSzPct val="92000"/>
              <a:buFont typeface="Wingdings 2" panose="05020102010507070707" pitchFamily="18" charset="2"/>
              <a:buNone/>
              <a:defRPr sz="1600" b="1" kern="1200">
                <a:solidFill>
                  <a:schemeClr val="tx2"/>
                </a:solidFill>
                <a:latin typeface="+mn-lt"/>
                <a:ea typeface="+mn-ea"/>
                <a:cs typeface="+mn-cs"/>
              </a:defRPr>
            </a:lvl8pPr>
            <a:lvl9pPr marL="3657509" indent="0" algn="l" defTabSz="457189" rtl="0" eaLnBrk="1" latinLnBrk="0" hangingPunct="1">
              <a:spcBef>
                <a:spcPct val="20000"/>
              </a:spcBef>
              <a:spcAft>
                <a:spcPts val="600"/>
              </a:spcAft>
              <a:buClr>
                <a:schemeClr val="accent2"/>
              </a:buClr>
              <a:buSzPct val="92000"/>
              <a:buFont typeface="Wingdings 2" panose="05020102010507070707" pitchFamily="18" charset="2"/>
              <a:buNone/>
              <a:defRPr sz="1600" b="1" kern="1200">
                <a:solidFill>
                  <a:schemeClr val="tx2"/>
                </a:solidFill>
                <a:latin typeface="+mn-lt"/>
                <a:ea typeface="+mn-ea"/>
                <a:cs typeface="+mn-cs"/>
              </a:defRPr>
            </a:lvl9pPr>
          </a:lstStyle>
          <a:p>
            <a:r>
              <a:rPr lang="zh-TW" altLang="en-US" dirty="0">
                <a:latin typeface="STZhongsong" panose="02010600040101010101" pitchFamily="2" charset="-122"/>
                <a:ea typeface="STZhongsong" panose="02010600040101010101" pitchFamily="2" charset="-122"/>
              </a:rPr>
              <a:t>改进功能</a:t>
            </a:r>
            <a:endParaRPr lang="zh-HK" altLang="en-US" dirty="0">
              <a:latin typeface="STZhongsong" panose="02010600040101010101" pitchFamily="2" charset="-122"/>
              <a:ea typeface="STZhongsong" panose="02010600040101010101" pitchFamily="2" charset="-122"/>
            </a:endParaRPr>
          </a:p>
        </p:txBody>
      </p:sp>
      <p:sp>
        <p:nvSpPr>
          <p:cNvPr id="5" name="文字方塊 4">
            <a:extLst>
              <a:ext uri="{FF2B5EF4-FFF2-40B4-BE49-F238E27FC236}">
                <a16:creationId xmlns:a16="http://schemas.microsoft.com/office/drawing/2014/main" id="{9A9C2DD0-645A-47BC-A7D9-BB577BF88CA6}"/>
              </a:ext>
            </a:extLst>
          </p:cNvPr>
          <p:cNvSpPr txBox="1"/>
          <p:nvPr/>
        </p:nvSpPr>
        <p:spPr>
          <a:xfrm>
            <a:off x="510174" y="1672715"/>
            <a:ext cx="11403659" cy="400110"/>
          </a:xfrm>
          <a:prstGeom prst="rect">
            <a:avLst/>
          </a:prstGeom>
          <a:noFill/>
        </p:spPr>
        <p:txBody>
          <a:bodyPr wrap="square">
            <a:spAutoFit/>
          </a:bodyPr>
          <a:lstStyle/>
          <a:p>
            <a:r>
              <a:rPr lang="zh-TW" altLang="en-US" sz="2000" dirty="0">
                <a:latin typeface="STZhongsong" panose="02010600040101010101" pitchFamily="2" charset="-122"/>
                <a:ea typeface="STZhongsong" panose="02010600040101010101" pitchFamily="2" charset="-122"/>
              </a:rPr>
              <a:t>对曹隽诚同学的实现作出以下改进</a:t>
            </a:r>
            <a:endParaRPr lang="zh-HK" altLang="en-US" sz="2000" dirty="0">
              <a:latin typeface="STZhongsong" panose="02010600040101010101" pitchFamily="2" charset="-122"/>
              <a:ea typeface="STZhongsong" panose="02010600040101010101" pitchFamily="2" charset="-122"/>
            </a:endParaRPr>
          </a:p>
        </p:txBody>
      </p:sp>
      <p:pic>
        <p:nvPicPr>
          <p:cNvPr id="9" name="圖片 8">
            <a:extLst>
              <a:ext uri="{FF2B5EF4-FFF2-40B4-BE49-F238E27FC236}">
                <a16:creationId xmlns:a16="http://schemas.microsoft.com/office/drawing/2014/main" id="{4CD6E0EA-AB64-4477-8B5B-9F360794504A}"/>
              </a:ext>
            </a:extLst>
          </p:cNvPr>
          <p:cNvPicPr>
            <a:picLocks noChangeAspect="1"/>
          </p:cNvPicPr>
          <p:nvPr/>
        </p:nvPicPr>
        <p:blipFill>
          <a:blip r:embed="rId3"/>
          <a:stretch>
            <a:fillRect/>
          </a:stretch>
        </p:blipFill>
        <p:spPr>
          <a:xfrm rot="5400000">
            <a:off x="5213234" y="2436532"/>
            <a:ext cx="4510100" cy="3382576"/>
          </a:xfrm>
          <a:prstGeom prst="rect">
            <a:avLst/>
          </a:prstGeom>
        </p:spPr>
      </p:pic>
      <p:sp>
        <p:nvSpPr>
          <p:cNvPr id="8" name="內容版面配置區 2">
            <a:extLst>
              <a:ext uri="{FF2B5EF4-FFF2-40B4-BE49-F238E27FC236}">
                <a16:creationId xmlns:a16="http://schemas.microsoft.com/office/drawing/2014/main" id="{2DD0D1EE-C185-4279-AB01-42CBB6E2D824}"/>
              </a:ext>
            </a:extLst>
          </p:cNvPr>
          <p:cNvSpPr txBox="1">
            <a:spLocks/>
          </p:cNvSpPr>
          <p:nvPr/>
        </p:nvSpPr>
        <p:spPr>
          <a:xfrm>
            <a:off x="538918" y="3199009"/>
            <a:ext cx="5165240" cy="2687615"/>
          </a:xfrm>
          <a:prstGeom prst="rect">
            <a:avLst/>
          </a:prstGeom>
        </p:spPr>
        <p:txBody>
          <a:bodyPr vert="horz" lIns="91440" tIns="45720" rIns="91440" bIns="45720" rtlCol="0" anchor="t">
            <a:normAutofit/>
          </a:bodyPr>
          <a:lstStyle>
            <a:lvl1pPr marL="305992" indent="-305992" algn="l" defTabSz="457189"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29984" indent="-305992" algn="l" defTabSz="457189"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899978" indent="-269993" algn="l" defTabSz="457189"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1969" indent="-233994" algn="l" defTabSz="457189"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1960" indent="-233994" algn="l" defTabSz="457189"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899953" indent="-228594" algn="l" defTabSz="457189"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199945" indent="-228594" algn="l" defTabSz="457189"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499938" indent="-228594" algn="l" defTabSz="457189"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799930" indent="-228594" algn="l" defTabSz="457189"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zh-TW" altLang="en-US" dirty="0">
                <a:latin typeface="STZhongsong" panose="02010600040101010101" pitchFamily="2" charset="-122"/>
                <a:ea typeface="STZhongsong" panose="02010600040101010101" pitchFamily="2" charset="-122"/>
              </a:rPr>
              <a:t>增加交换机</a:t>
            </a:r>
            <a:endParaRPr lang="en-US" altLang="zh-TW" dirty="0">
              <a:latin typeface="STZhongsong" panose="02010600040101010101" pitchFamily="2" charset="-122"/>
              <a:ea typeface="STZhongsong" panose="02010600040101010101" pitchFamily="2" charset="-122"/>
            </a:endParaRPr>
          </a:p>
          <a:p>
            <a:pPr marL="0" indent="0">
              <a:buFont typeface="Wingdings 2" panose="05020102010507070707" pitchFamily="18" charset="2"/>
              <a:buNone/>
            </a:pPr>
            <a:endParaRPr lang="en-US" altLang="zh-TW" dirty="0">
              <a:latin typeface="STZhongsong" panose="02010600040101010101" pitchFamily="2" charset="-122"/>
              <a:ea typeface="STZhongsong" panose="02010600040101010101" pitchFamily="2" charset="-122"/>
            </a:endParaRPr>
          </a:p>
        </p:txBody>
      </p:sp>
      <p:sp>
        <p:nvSpPr>
          <p:cNvPr id="2" name="投影片編號版面配置區 1">
            <a:extLst>
              <a:ext uri="{FF2B5EF4-FFF2-40B4-BE49-F238E27FC236}">
                <a16:creationId xmlns:a16="http://schemas.microsoft.com/office/drawing/2014/main" id="{CB96DE50-E8A6-4FA9-9998-8793DFC76355}"/>
              </a:ext>
            </a:extLst>
          </p:cNvPr>
          <p:cNvSpPr>
            <a:spLocks noGrp="1"/>
          </p:cNvSpPr>
          <p:nvPr>
            <p:ph type="sldNum" sz="quarter" idx="12"/>
          </p:nvPr>
        </p:nvSpPr>
        <p:spPr/>
        <p:txBody>
          <a:bodyPr/>
          <a:lstStyle/>
          <a:p>
            <a:fld id="{977BA8E6-E826-B147-AA17-E3D76A29629C}" type="slidenum">
              <a:rPr kumimoji="1" lang="zh-CN" altLang="en-US" smtClean="0"/>
              <a:t>13</a:t>
            </a:fld>
            <a:endParaRPr kumimoji="1" lang="zh-CN" altLang="en-US" dirty="0"/>
          </a:p>
        </p:txBody>
      </p:sp>
    </p:spTree>
    <p:extLst>
      <p:ext uri="{BB962C8B-B14F-4D97-AF65-F5344CB8AC3E}">
        <p14:creationId xmlns:p14="http://schemas.microsoft.com/office/powerpoint/2010/main" val="37576180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5">
            <a:extLst>
              <a:ext uri="{FF2B5EF4-FFF2-40B4-BE49-F238E27FC236}">
                <a16:creationId xmlns:a16="http://schemas.microsoft.com/office/drawing/2014/main" id="{F370030B-C33D-472F-AD5B-A87BD67CAA19}"/>
              </a:ext>
            </a:extLst>
          </p:cNvPr>
          <p:cNvSpPr>
            <a:spLocks noGrp="1"/>
          </p:cNvSpPr>
          <p:nvPr>
            <p:ph type="title"/>
          </p:nvPr>
        </p:nvSpPr>
        <p:spPr/>
        <p:txBody>
          <a:bodyPr>
            <a:normAutofit/>
          </a:bodyPr>
          <a:lstStyle/>
          <a:p>
            <a:r>
              <a:rPr lang="zh-TW" altLang="en-US" dirty="0">
                <a:latin typeface="STZhongsong" panose="02010600040101010101" pitchFamily="2" charset="-122"/>
                <a:ea typeface="STZhongsong" panose="02010600040101010101" pitchFamily="2" charset="-122"/>
              </a:rPr>
              <a:t>改进工作</a:t>
            </a:r>
            <a:endParaRPr lang="zh-HK" altLang="en-US" dirty="0">
              <a:latin typeface="STZhongsong" panose="02010600040101010101" pitchFamily="2" charset="-122"/>
              <a:ea typeface="STZhongsong" panose="02010600040101010101" pitchFamily="2" charset="-122"/>
            </a:endParaRPr>
          </a:p>
        </p:txBody>
      </p:sp>
      <p:sp>
        <p:nvSpPr>
          <p:cNvPr id="3" name="內容版面配置區 2">
            <a:extLst>
              <a:ext uri="{FF2B5EF4-FFF2-40B4-BE49-F238E27FC236}">
                <a16:creationId xmlns:a16="http://schemas.microsoft.com/office/drawing/2014/main" id="{911D77B0-1C2D-49CF-A5C1-C7AC4F81D766}"/>
              </a:ext>
            </a:extLst>
          </p:cNvPr>
          <p:cNvSpPr>
            <a:spLocks noGrp="1"/>
          </p:cNvSpPr>
          <p:nvPr>
            <p:ph sz="half" idx="2"/>
          </p:nvPr>
        </p:nvSpPr>
        <p:spPr>
          <a:xfrm>
            <a:off x="538918" y="2764003"/>
            <a:ext cx="5165240" cy="2687615"/>
          </a:xfrm>
        </p:spPr>
        <p:txBody>
          <a:bodyPr/>
          <a:lstStyle/>
          <a:p>
            <a:endParaRPr lang="en-US" altLang="zh-TW" dirty="0">
              <a:latin typeface="STZhongsong" panose="02010600040101010101" pitchFamily="2" charset="-122"/>
              <a:ea typeface="STZhongsong" panose="02010600040101010101" pitchFamily="2" charset="-122"/>
            </a:endParaRPr>
          </a:p>
          <a:p>
            <a:r>
              <a:rPr lang="zh-TW" altLang="en-US" dirty="0">
                <a:latin typeface="STZhongsong" panose="02010600040101010101" pitchFamily="2" charset="-122"/>
                <a:ea typeface="STZhongsong" panose="02010600040101010101" pitchFamily="2" charset="-122"/>
              </a:rPr>
              <a:t>获取动态</a:t>
            </a:r>
            <a:r>
              <a:rPr lang="en-US" altLang="zh-TW" dirty="0">
                <a:latin typeface="STZhongsong" panose="02010600040101010101" pitchFamily="2" charset="-122"/>
                <a:ea typeface="STZhongsong" panose="02010600040101010101" pitchFamily="2" charset="-122"/>
              </a:rPr>
              <a:t>IP</a:t>
            </a:r>
            <a:r>
              <a:rPr lang="zh-TW" altLang="en-US" dirty="0">
                <a:latin typeface="STZhongsong" panose="02010600040101010101" pitchFamily="2" charset="-122"/>
                <a:ea typeface="STZhongsong" panose="02010600040101010101" pitchFamily="2" charset="-122"/>
              </a:rPr>
              <a:t>地址</a:t>
            </a:r>
            <a:endParaRPr lang="en-US" altLang="zh-TW" dirty="0">
              <a:latin typeface="STZhongsong" panose="02010600040101010101" pitchFamily="2" charset="-122"/>
              <a:ea typeface="STZhongsong" panose="02010600040101010101" pitchFamily="2" charset="-122"/>
            </a:endParaRPr>
          </a:p>
        </p:txBody>
      </p:sp>
      <p:sp>
        <p:nvSpPr>
          <p:cNvPr id="4" name="文字版面配置區 1">
            <a:extLst>
              <a:ext uri="{FF2B5EF4-FFF2-40B4-BE49-F238E27FC236}">
                <a16:creationId xmlns:a16="http://schemas.microsoft.com/office/drawing/2014/main" id="{2F9C6681-B5B6-45BF-9D85-6CF6D020B1D7}"/>
              </a:ext>
            </a:extLst>
          </p:cNvPr>
          <p:cNvSpPr txBox="1">
            <a:spLocks/>
          </p:cNvSpPr>
          <p:nvPr/>
        </p:nvSpPr>
        <p:spPr>
          <a:xfrm>
            <a:off x="510174" y="2187401"/>
            <a:ext cx="5087075" cy="536005"/>
          </a:xfrm>
          <a:prstGeom prst="rect">
            <a:avLst/>
          </a:prstGeom>
        </p:spPr>
        <p:txBody>
          <a:bodyPr vert="horz" lIns="91440" tIns="45720" rIns="91440" bIns="45720" rtlCol="0" anchor="b">
            <a:noAutofit/>
          </a:bodyPr>
          <a:lstStyle>
            <a:lvl1pPr marL="0" indent="0" algn="l" defTabSz="457189" rtl="0" eaLnBrk="1" latinLnBrk="0" hangingPunct="1">
              <a:spcBef>
                <a:spcPct val="20000"/>
              </a:spcBef>
              <a:spcAft>
                <a:spcPts val="600"/>
              </a:spcAft>
              <a:buClr>
                <a:schemeClr val="accent2"/>
              </a:buClr>
              <a:buSzPct val="92000"/>
              <a:buFont typeface="Wingdings 2" panose="05020102010507070707" pitchFamily="18" charset="2"/>
              <a:buNone/>
              <a:defRPr sz="2200" b="0" kern="1200">
                <a:solidFill>
                  <a:schemeClr val="accent2"/>
                </a:solidFill>
                <a:latin typeface="+mn-lt"/>
                <a:ea typeface="+mn-ea"/>
                <a:cs typeface="+mn-cs"/>
              </a:defRPr>
            </a:lvl1pPr>
            <a:lvl2pPr marL="457189" indent="0" algn="l" defTabSz="457189" rtl="0" eaLnBrk="1" latinLnBrk="0" hangingPunct="1">
              <a:spcBef>
                <a:spcPct val="20000"/>
              </a:spcBef>
              <a:spcAft>
                <a:spcPts val="600"/>
              </a:spcAft>
              <a:buClr>
                <a:schemeClr val="accent2"/>
              </a:buClr>
              <a:buSzPct val="92000"/>
              <a:buFont typeface="Wingdings 2" panose="05020102010507070707" pitchFamily="18" charset="2"/>
              <a:buNone/>
              <a:defRPr sz="2000" b="1" kern="1200">
                <a:solidFill>
                  <a:schemeClr val="tx2"/>
                </a:solidFill>
                <a:latin typeface="+mn-lt"/>
                <a:ea typeface="+mn-ea"/>
                <a:cs typeface="+mn-cs"/>
              </a:defRPr>
            </a:lvl2pPr>
            <a:lvl3pPr marL="914377" indent="0" algn="l" defTabSz="457189" rtl="0" eaLnBrk="1" latinLnBrk="0" hangingPunct="1">
              <a:spcBef>
                <a:spcPct val="20000"/>
              </a:spcBef>
              <a:spcAft>
                <a:spcPts val="600"/>
              </a:spcAft>
              <a:buClr>
                <a:schemeClr val="accent2"/>
              </a:buClr>
              <a:buSzPct val="92000"/>
              <a:buFont typeface="Wingdings 2" panose="05020102010507070707" pitchFamily="18" charset="2"/>
              <a:buNone/>
              <a:defRPr sz="1800" b="1" kern="1200">
                <a:solidFill>
                  <a:schemeClr val="tx2"/>
                </a:solidFill>
                <a:latin typeface="+mn-lt"/>
                <a:ea typeface="+mn-ea"/>
                <a:cs typeface="+mn-cs"/>
              </a:defRPr>
            </a:lvl3pPr>
            <a:lvl4pPr marL="1371566" indent="0" algn="l" defTabSz="457189" rtl="0" eaLnBrk="1" latinLnBrk="0" hangingPunct="1">
              <a:spcBef>
                <a:spcPct val="20000"/>
              </a:spcBef>
              <a:spcAft>
                <a:spcPts val="600"/>
              </a:spcAft>
              <a:buClr>
                <a:schemeClr val="accent2"/>
              </a:buClr>
              <a:buSzPct val="92000"/>
              <a:buFont typeface="Wingdings 2" panose="05020102010507070707" pitchFamily="18" charset="2"/>
              <a:buNone/>
              <a:defRPr sz="1600" b="1" kern="1200">
                <a:solidFill>
                  <a:schemeClr val="tx2"/>
                </a:solidFill>
                <a:latin typeface="+mn-lt"/>
                <a:ea typeface="+mn-ea"/>
                <a:cs typeface="+mn-cs"/>
              </a:defRPr>
            </a:lvl4pPr>
            <a:lvl5pPr marL="1828754" indent="0" algn="l" defTabSz="457189" rtl="0" eaLnBrk="1" latinLnBrk="0" hangingPunct="1">
              <a:spcBef>
                <a:spcPct val="20000"/>
              </a:spcBef>
              <a:spcAft>
                <a:spcPts val="600"/>
              </a:spcAft>
              <a:buClr>
                <a:schemeClr val="accent2"/>
              </a:buClr>
              <a:buSzPct val="92000"/>
              <a:buFont typeface="Wingdings 2" panose="05020102010507070707" pitchFamily="18" charset="2"/>
              <a:buNone/>
              <a:defRPr sz="1600" b="1" kern="1200">
                <a:solidFill>
                  <a:schemeClr val="tx2"/>
                </a:solidFill>
                <a:latin typeface="+mn-lt"/>
                <a:ea typeface="+mn-ea"/>
                <a:cs typeface="+mn-cs"/>
              </a:defRPr>
            </a:lvl5pPr>
            <a:lvl6pPr marL="2285943" indent="0" algn="l" defTabSz="457189" rtl="0" eaLnBrk="1" latinLnBrk="0" hangingPunct="1">
              <a:spcBef>
                <a:spcPct val="20000"/>
              </a:spcBef>
              <a:spcAft>
                <a:spcPts val="600"/>
              </a:spcAft>
              <a:buClr>
                <a:schemeClr val="accent2"/>
              </a:buClr>
              <a:buSzPct val="92000"/>
              <a:buFont typeface="Wingdings 2" panose="05020102010507070707" pitchFamily="18" charset="2"/>
              <a:buNone/>
              <a:defRPr sz="1600" b="1" kern="1200">
                <a:solidFill>
                  <a:schemeClr val="tx2"/>
                </a:solidFill>
                <a:latin typeface="+mn-lt"/>
                <a:ea typeface="+mn-ea"/>
                <a:cs typeface="+mn-cs"/>
              </a:defRPr>
            </a:lvl6pPr>
            <a:lvl7pPr marL="2743131" indent="0" algn="l" defTabSz="457189" rtl="0" eaLnBrk="1" latinLnBrk="0" hangingPunct="1">
              <a:spcBef>
                <a:spcPct val="20000"/>
              </a:spcBef>
              <a:spcAft>
                <a:spcPts val="600"/>
              </a:spcAft>
              <a:buClr>
                <a:schemeClr val="accent2"/>
              </a:buClr>
              <a:buSzPct val="92000"/>
              <a:buFont typeface="Wingdings 2" panose="05020102010507070707" pitchFamily="18" charset="2"/>
              <a:buNone/>
              <a:defRPr sz="1600" b="1" kern="1200">
                <a:solidFill>
                  <a:schemeClr val="tx2"/>
                </a:solidFill>
                <a:latin typeface="+mn-lt"/>
                <a:ea typeface="+mn-ea"/>
                <a:cs typeface="+mn-cs"/>
              </a:defRPr>
            </a:lvl7pPr>
            <a:lvl8pPr marL="3200320" indent="0" algn="l" defTabSz="457189" rtl="0" eaLnBrk="1" latinLnBrk="0" hangingPunct="1">
              <a:spcBef>
                <a:spcPct val="20000"/>
              </a:spcBef>
              <a:spcAft>
                <a:spcPts val="600"/>
              </a:spcAft>
              <a:buClr>
                <a:schemeClr val="accent2"/>
              </a:buClr>
              <a:buSzPct val="92000"/>
              <a:buFont typeface="Wingdings 2" panose="05020102010507070707" pitchFamily="18" charset="2"/>
              <a:buNone/>
              <a:defRPr sz="1600" b="1" kern="1200">
                <a:solidFill>
                  <a:schemeClr val="tx2"/>
                </a:solidFill>
                <a:latin typeface="+mn-lt"/>
                <a:ea typeface="+mn-ea"/>
                <a:cs typeface="+mn-cs"/>
              </a:defRPr>
            </a:lvl8pPr>
            <a:lvl9pPr marL="3657509" indent="0" algn="l" defTabSz="457189" rtl="0" eaLnBrk="1" latinLnBrk="0" hangingPunct="1">
              <a:spcBef>
                <a:spcPct val="20000"/>
              </a:spcBef>
              <a:spcAft>
                <a:spcPts val="600"/>
              </a:spcAft>
              <a:buClr>
                <a:schemeClr val="accent2"/>
              </a:buClr>
              <a:buSzPct val="92000"/>
              <a:buFont typeface="Wingdings 2" panose="05020102010507070707" pitchFamily="18" charset="2"/>
              <a:buNone/>
              <a:defRPr sz="1600" b="1" kern="1200">
                <a:solidFill>
                  <a:schemeClr val="tx2"/>
                </a:solidFill>
                <a:latin typeface="+mn-lt"/>
                <a:ea typeface="+mn-ea"/>
                <a:cs typeface="+mn-cs"/>
              </a:defRPr>
            </a:lvl9pPr>
          </a:lstStyle>
          <a:p>
            <a:r>
              <a:rPr lang="zh-TW" altLang="en-US" dirty="0">
                <a:latin typeface="STZhongsong" panose="02010600040101010101" pitchFamily="2" charset="-122"/>
                <a:ea typeface="STZhongsong" panose="02010600040101010101" pitchFamily="2" charset="-122"/>
              </a:rPr>
              <a:t>改进功能</a:t>
            </a:r>
            <a:endParaRPr lang="zh-HK" altLang="en-US" dirty="0">
              <a:latin typeface="STZhongsong" panose="02010600040101010101" pitchFamily="2" charset="-122"/>
              <a:ea typeface="STZhongsong" panose="02010600040101010101" pitchFamily="2" charset="-122"/>
            </a:endParaRPr>
          </a:p>
        </p:txBody>
      </p:sp>
      <p:sp>
        <p:nvSpPr>
          <p:cNvPr id="5" name="文字方塊 4">
            <a:extLst>
              <a:ext uri="{FF2B5EF4-FFF2-40B4-BE49-F238E27FC236}">
                <a16:creationId xmlns:a16="http://schemas.microsoft.com/office/drawing/2014/main" id="{9A9C2DD0-645A-47BC-A7D9-BB577BF88CA6}"/>
              </a:ext>
            </a:extLst>
          </p:cNvPr>
          <p:cNvSpPr txBox="1"/>
          <p:nvPr/>
        </p:nvSpPr>
        <p:spPr>
          <a:xfrm>
            <a:off x="510174" y="1672715"/>
            <a:ext cx="11403659" cy="400110"/>
          </a:xfrm>
          <a:prstGeom prst="rect">
            <a:avLst/>
          </a:prstGeom>
          <a:noFill/>
        </p:spPr>
        <p:txBody>
          <a:bodyPr wrap="square">
            <a:spAutoFit/>
          </a:bodyPr>
          <a:lstStyle/>
          <a:p>
            <a:r>
              <a:rPr lang="zh-TW" altLang="en-US" sz="2000" dirty="0">
                <a:latin typeface="STZhongsong" panose="02010600040101010101" pitchFamily="2" charset="-122"/>
                <a:ea typeface="STZhongsong" panose="02010600040101010101" pitchFamily="2" charset="-122"/>
              </a:rPr>
              <a:t>对曹隽诚同学的实现作出以下改进</a:t>
            </a:r>
            <a:endParaRPr lang="zh-HK" altLang="en-US" sz="2000" dirty="0">
              <a:latin typeface="STZhongsong" panose="02010600040101010101" pitchFamily="2" charset="-122"/>
              <a:ea typeface="STZhongsong" panose="02010600040101010101" pitchFamily="2" charset="-122"/>
            </a:endParaRPr>
          </a:p>
        </p:txBody>
      </p:sp>
      <p:pic>
        <p:nvPicPr>
          <p:cNvPr id="8" name="圖片 7">
            <a:extLst>
              <a:ext uri="{FF2B5EF4-FFF2-40B4-BE49-F238E27FC236}">
                <a16:creationId xmlns:a16="http://schemas.microsoft.com/office/drawing/2014/main" id="{7767EAB3-A543-4E98-B0F3-58B54A0B128F}"/>
              </a:ext>
            </a:extLst>
          </p:cNvPr>
          <p:cNvPicPr>
            <a:picLocks noChangeAspect="1"/>
          </p:cNvPicPr>
          <p:nvPr/>
        </p:nvPicPr>
        <p:blipFill>
          <a:blip r:embed="rId3"/>
          <a:stretch>
            <a:fillRect/>
          </a:stretch>
        </p:blipFill>
        <p:spPr>
          <a:xfrm>
            <a:off x="5972515" y="2395378"/>
            <a:ext cx="3330512" cy="2789907"/>
          </a:xfrm>
          <a:prstGeom prst="rect">
            <a:avLst/>
          </a:prstGeom>
        </p:spPr>
      </p:pic>
      <p:sp>
        <p:nvSpPr>
          <p:cNvPr id="2" name="投影片編號版面配置區 1">
            <a:extLst>
              <a:ext uri="{FF2B5EF4-FFF2-40B4-BE49-F238E27FC236}">
                <a16:creationId xmlns:a16="http://schemas.microsoft.com/office/drawing/2014/main" id="{09D0B0CB-5B37-4447-BC51-45CFE120FD08}"/>
              </a:ext>
            </a:extLst>
          </p:cNvPr>
          <p:cNvSpPr>
            <a:spLocks noGrp="1"/>
          </p:cNvSpPr>
          <p:nvPr>
            <p:ph type="sldNum" sz="quarter" idx="12"/>
          </p:nvPr>
        </p:nvSpPr>
        <p:spPr/>
        <p:txBody>
          <a:bodyPr/>
          <a:lstStyle/>
          <a:p>
            <a:fld id="{977BA8E6-E826-B147-AA17-E3D76A29629C}" type="slidenum">
              <a:rPr kumimoji="1" lang="zh-CN" altLang="en-US" smtClean="0"/>
              <a:t>14</a:t>
            </a:fld>
            <a:endParaRPr kumimoji="1" lang="zh-CN" altLang="en-US" dirty="0"/>
          </a:p>
        </p:txBody>
      </p:sp>
    </p:spTree>
    <p:extLst>
      <p:ext uri="{BB962C8B-B14F-4D97-AF65-F5344CB8AC3E}">
        <p14:creationId xmlns:p14="http://schemas.microsoft.com/office/powerpoint/2010/main" val="14915572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1C3EC9-98F6-1540-AB0B-5EF8D14C6711}"/>
              </a:ext>
            </a:extLst>
          </p:cNvPr>
          <p:cNvSpPr>
            <a:spLocks noGrp="1"/>
          </p:cNvSpPr>
          <p:nvPr>
            <p:ph type="ctrTitle"/>
          </p:nvPr>
        </p:nvSpPr>
        <p:spPr/>
        <p:txBody>
          <a:bodyPr/>
          <a:lstStyle/>
          <a:p>
            <a:r>
              <a:rPr kumimoji="1" lang="zh-TW" altLang="en-US" dirty="0">
                <a:latin typeface="STZhongsong" panose="02010600040101010101" pitchFamily="2" charset="-122"/>
                <a:ea typeface="STZhongsong" panose="02010600040101010101" pitchFamily="2" charset="-122"/>
              </a:rPr>
              <a:t>在线实验平台实现</a:t>
            </a:r>
            <a:endParaRPr kumimoji="1" lang="zh-CN" altLang="en-US" dirty="0">
              <a:latin typeface="STZhongsong" panose="02010600040101010101" pitchFamily="2" charset="-122"/>
              <a:ea typeface="STZhongsong" panose="02010600040101010101" pitchFamily="2" charset="-122"/>
            </a:endParaRPr>
          </a:p>
        </p:txBody>
      </p:sp>
      <p:sp>
        <p:nvSpPr>
          <p:cNvPr id="3" name="投影片編號版面配置區 2">
            <a:extLst>
              <a:ext uri="{FF2B5EF4-FFF2-40B4-BE49-F238E27FC236}">
                <a16:creationId xmlns:a16="http://schemas.microsoft.com/office/drawing/2014/main" id="{B9E5A829-1C0C-4A21-A9C4-E0221A276EC2}"/>
              </a:ext>
            </a:extLst>
          </p:cNvPr>
          <p:cNvSpPr>
            <a:spLocks noGrp="1"/>
          </p:cNvSpPr>
          <p:nvPr>
            <p:ph type="sldNum" sz="quarter" idx="12"/>
          </p:nvPr>
        </p:nvSpPr>
        <p:spPr/>
        <p:txBody>
          <a:bodyPr/>
          <a:lstStyle/>
          <a:p>
            <a:fld id="{977BA8E6-E826-B147-AA17-E3D76A29629C}" type="slidenum">
              <a:rPr kumimoji="1" lang="zh-CN" altLang="en-US" smtClean="0"/>
              <a:t>15</a:t>
            </a:fld>
            <a:endParaRPr kumimoji="1" lang="zh-CN" altLang="en-US" dirty="0"/>
          </a:p>
        </p:txBody>
      </p:sp>
    </p:spTree>
    <p:extLst>
      <p:ext uri="{BB962C8B-B14F-4D97-AF65-F5344CB8AC3E}">
        <p14:creationId xmlns:p14="http://schemas.microsoft.com/office/powerpoint/2010/main" val="16164729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5">
            <a:extLst>
              <a:ext uri="{FF2B5EF4-FFF2-40B4-BE49-F238E27FC236}">
                <a16:creationId xmlns:a16="http://schemas.microsoft.com/office/drawing/2014/main" id="{F370030B-C33D-472F-AD5B-A87BD67CAA19}"/>
              </a:ext>
            </a:extLst>
          </p:cNvPr>
          <p:cNvSpPr>
            <a:spLocks noGrp="1"/>
          </p:cNvSpPr>
          <p:nvPr>
            <p:ph type="title"/>
          </p:nvPr>
        </p:nvSpPr>
        <p:spPr/>
        <p:txBody>
          <a:bodyPr>
            <a:normAutofit/>
          </a:bodyPr>
          <a:lstStyle/>
          <a:p>
            <a:r>
              <a:rPr lang="zh-TW" altLang="en-US" dirty="0">
                <a:latin typeface="STZhongsong" panose="02010600040101010101" pitchFamily="2" charset="-122"/>
                <a:ea typeface="STZhongsong" panose="02010600040101010101" pitchFamily="2" charset="-122"/>
              </a:rPr>
              <a:t>服务器端</a:t>
            </a:r>
            <a:endParaRPr lang="zh-HK" altLang="en-US" dirty="0">
              <a:latin typeface="STZhongsong" panose="02010600040101010101" pitchFamily="2" charset="-122"/>
              <a:ea typeface="STZhongsong" panose="02010600040101010101" pitchFamily="2" charset="-122"/>
            </a:endParaRPr>
          </a:p>
        </p:txBody>
      </p:sp>
      <p:sp>
        <p:nvSpPr>
          <p:cNvPr id="4" name="內容版面配置區 2">
            <a:extLst>
              <a:ext uri="{FF2B5EF4-FFF2-40B4-BE49-F238E27FC236}">
                <a16:creationId xmlns:a16="http://schemas.microsoft.com/office/drawing/2014/main" id="{73A56A28-A482-4494-91F5-CBEDEE3F1128}"/>
              </a:ext>
            </a:extLst>
          </p:cNvPr>
          <p:cNvSpPr>
            <a:spLocks noGrp="1"/>
          </p:cNvSpPr>
          <p:nvPr>
            <p:ph sz="half" idx="2"/>
          </p:nvPr>
        </p:nvSpPr>
        <p:spPr>
          <a:xfrm>
            <a:off x="538917" y="2764003"/>
            <a:ext cx="5832065" cy="2687615"/>
          </a:xfrm>
        </p:spPr>
        <p:txBody>
          <a:bodyPr/>
          <a:lstStyle/>
          <a:p>
            <a:r>
              <a:rPr lang="zh-TW" altLang="en-US" dirty="0">
                <a:latin typeface="STZhongsong" panose="02010600040101010101" pitchFamily="2" charset="-122"/>
                <a:ea typeface="STZhongsong" panose="02010600040101010101" pitchFamily="2" charset="-122"/>
              </a:rPr>
              <a:t>开发板资源调度与虚拟调试环境</a:t>
            </a:r>
            <a:endParaRPr lang="en-US" altLang="zh-TW" dirty="0">
              <a:latin typeface="STZhongsong" panose="02010600040101010101" pitchFamily="2" charset="-122"/>
              <a:ea typeface="STZhongsong" panose="02010600040101010101" pitchFamily="2" charset="-122"/>
            </a:endParaRPr>
          </a:p>
          <a:p>
            <a:endParaRPr lang="en-US" altLang="zh-TW" dirty="0">
              <a:latin typeface="STZhongsong" panose="02010600040101010101" pitchFamily="2" charset="-122"/>
              <a:ea typeface="STZhongsong" panose="02010600040101010101" pitchFamily="2" charset="-122"/>
            </a:endParaRPr>
          </a:p>
          <a:p>
            <a:r>
              <a:rPr lang="zh-TW" altLang="en-US" dirty="0">
                <a:latin typeface="STZhongsong" panose="02010600040101010101" pitchFamily="2" charset="-122"/>
                <a:ea typeface="STZhongsong" panose="02010600040101010101" pitchFamily="2" charset="-122"/>
              </a:rPr>
              <a:t>用户信息与</a:t>
            </a:r>
            <a:r>
              <a:rPr lang="en-US" altLang="zh-TW" dirty="0">
                <a:latin typeface="STZhongsong" panose="02010600040101010101" pitchFamily="2" charset="-122"/>
                <a:ea typeface="STZhongsong" panose="02010600040101010101" pitchFamily="2" charset="-122"/>
              </a:rPr>
              <a:t>Docker</a:t>
            </a:r>
            <a:r>
              <a:rPr lang="zh-TW" altLang="en-US" dirty="0">
                <a:latin typeface="STZhongsong" panose="02010600040101010101" pitchFamily="2" charset="-122"/>
                <a:ea typeface="STZhongsong" panose="02010600040101010101" pitchFamily="2" charset="-122"/>
              </a:rPr>
              <a:t>信息管理</a:t>
            </a:r>
            <a:endParaRPr lang="en-US" altLang="zh-TW" dirty="0">
              <a:latin typeface="STZhongsong" panose="02010600040101010101" pitchFamily="2" charset="-122"/>
              <a:ea typeface="STZhongsong" panose="02010600040101010101" pitchFamily="2" charset="-122"/>
            </a:endParaRPr>
          </a:p>
          <a:p>
            <a:pPr marL="0" indent="0">
              <a:buNone/>
            </a:pPr>
            <a:endParaRPr lang="en-US" altLang="zh-TW" dirty="0">
              <a:latin typeface="STZhongsong" panose="02010600040101010101" pitchFamily="2" charset="-122"/>
              <a:ea typeface="STZhongsong" panose="02010600040101010101" pitchFamily="2" charset="-122"/>
            </a:endParaRPr>
          </a:p>
          <a:p>
            <a:r>
              <a:rPr lang="zh-TW" altLang="en-US" dirty="0">
                <a:latin typeface="STZhongsong" panose="02010600040101010101" pitchFamily="2" charset="-122"/>
                <a:ea typeface="STZhongsong" panose="02010600040101010101" pitchFamily="2" charset="-122"/>
              </a:rPr>
              <a:t>预约系统</a:t>
            </a:r>
            <a:endParaRPr lang="zh-HK" altLang="en-US" dirty="0">
              <a:latin typeface="STZhongsong" panose="02010600040101010101" pitchFamily="2" charset="-122"/>
              <a:ea typeface="STZhongsong" panose="02010600040101010101" pitchFamily="2" charset="-122"/>
            </a:endParaRPr>
          </a:p>
        </p:txBody>
      </p:sp>
      <p:sp>
        <p:nvSpPr>
          <p:cNvPr id="7" name="文字版面配置區 1">
            <a:extLst>
              <a:ext uri="{FF2B5EF4-FFF2-40B4-BE49-F238E27FC236}">
                <a16:creationId xmlns:a16="http://schemas.microsoft.com/office/drawing/2014/main" id="{B04AFFAB-6410-40EC-8C75-FA970095B144}"/>
              </a:ext>
            </a:extLst>
          </p:cNvPr>
          <p:cNvSpPr txBox="1">
            <a:spLocks/>
          </p:cNvSpPr>
          <p:nvPr/>
        </p:nvSpPr>
        <p:spPr>
          <a:xfrm>
            <a:off x="510174" y="1659196"/>
            <a:ext cx="5087075" cy="536005"/>
          </a:xfrm>
          <a:prstGeom prst="rect">
            <a:avLst/>
          </a:prstGeom>
        </p:spPr>
        <p:txBody>
          <a:bodyPr vert="horz" lIns="91440" tIns="45720" rIns="91440" bIns="45720" rtlCol="0" anchor="b">
            <a:noAutofit/>
          </a:bodyPr>
          <a:lstStyle>
            <a:lvl1pPr marL="0" indent="0" algn="l" defTabSz="457189" rtl="0" eaLnBrk="1" latinLnBrk="0" hangingPunct="1">
              <a:spcBef>
                <a:spcPct val="20000"/>
              </a:spcBef>
              <a:spcAft>
                <a:spcPts val="600"/>
              </a:spcAft>
              <a:buClr>
                <a:schemeClr val="accent2"/>
              </a:buClr>
              <a:buSzPct val="92000"/>
              <a:buFont typeface="Wingdings 2" panose="05020102010507070707" pitchFamily="18" charset="2"/>
              <a:buNone/>
              <a:defRPr sz="2200" b="0" kern="1200">
                <a:solidFill>
                  <a:schemeClr val="accent2"/>
                </a:solidFill>
                <a:latin typeface="+mn-lt"/>
                <a:ea typeface="+mn-ea"/>
                <a:cs typeface="+mn-cs"/>
              </a:defRPr>
            </a:lvl1pPr>
            <a:lvl2pPr marL="457189" indent="0" algn="l" defTabSz="457189" rtl="0" eaLnBrk="1" latinLnBrk="0" hangingPunct="1">
              <a:spcBef>
                <a:spcPct val="20000"/>
              </a:spcBef>
              <a:spcAft>
                <a:spcPts val="600"/>
              </a:spcAft>
              <a:buClr>
                <a:schemeClr val="accent2"/>
              </a:buClr>
              <a:buSzPct val="92000"/>
              <a:buFont typeface="Wingdings 2" panose="05020102010507070707" pitchFamily="18" charset="2"/>
              <a:buNone/>
              <a:defRPr sz="2000" b="1" kern="1200">
                <a:solidFill>
                  <a:schemeClr val="tx2"/>
                </a:solidFill>
                <a:latin typeface="+mn-lt"/>
                <a:ea typeface="+mn-ea"/>
                <a:cs typeface="+mn-cs"/>
              </a:defRPr>
            </a:lvl2pPr>
            <a:lvl3pPr marL="914377" indent="0" algn="l" defTabSz="457189" rtl="0" eaLnBrk="1" latinLnBrk="0" hangingPunct="1">
              <a:spcBef>
                <a:spcPct val="20000"/>
              </a:spcBef>
              <a:spcAft>
                <a:spcPts val="600"/>
              </a:spcAft>
              <a:buClr>
                <a:schemeClr val="accent2"/>
              </a:buClr>
              <a:buSzPct val="92000"/>
              <a:buFont typeface="Wingdings 2" panose="05020102010507070707" pitchFamily="18" charset="2"/>
              <a:buNone/>
              <a:defRPr sz="1800" b="1" kern="1200">
                <a:solidFill>
                  <a:schemeClr val="tx2"/>
                </a:solidFill>
                <a:latin typeface="+mn-lt"/>
                <a:ea typeface="+mn-ea"/>
                <a:cs typeface="+mn-cs"/>
              </a:defRPr>
            </a:lvl3pPr>
            <a:lvl4pPr marL="1371566" indent="0" algn="l" defTabSz="457189" rtl="0" eaLnBrk="1" latinLnBrk="0" hangingPunct="1">
              <a:spcBef>
                <a:spcPct val="20000"/>
              </a:spcBef>
              <a:spcAft>
                <a:spcPts val="600"/>
              </a:spcAft>
              <a:buClr>
                <a:schemeClr val="accent2"/>
              </a:buClr>
              <a:buSzPct val="92000"/>
              <a:buFont typeface="Wingdings 2" panose="05020102010507070707" pitchFamily="18" charset="2"/>
              <a:buNone/>
              <a:defRPr sz="1600" b="1" kern="1200">
                <a:solidFill>
                  <a:schemeClr val="tx2"/>
                </a:solidFill>
                <a:latin typeface="+mn-lt"/>
                <a:ea typeface="+mn-ea"/>
                <a:cs typeface="+mn-cs"/>
              </a:defRPr>
            </a:lvl4pPr>
            <a:lvl5pPr marL="1828754" indent="0" algn="l" defTabSz="457189" rtl="0" eaLnBrk="1" latinLnBrk="0" hangingPunct="1">
              <a:spcBef>
                <a:spcPct val="20000"/>
              </a:spcBef>
              <a:spcAft>
                <a:spcPts val="600"/>
              </a:spcAft>
              <a:buClr>
                <a:schemeClr val="accent2"/>
              </a:buClr>
              <a:buSzPct val="92000"/>
              <a:buFont typeface="Wingdings 2" panose="05020102010507070707" pitchFamily="18" charset="2"/>
              <a:buNone/>
              <a:defRPr sz="1600" b="1" kern="1200">
                <a:solidFill>
                  <a:schemeClr val="tx2"/>
                </a:solidFill>
                <a:latin typeface="+mn-lt"/>
                <a:ea typeface="+mn-ea"/>
                <a:cs typeface="+mn-cs"/>
              </a:defRPr>
            </a:lvl5pPr>
            <a:lvl6pPr marL="2285943" indent="0" algn="l" defTabSz="457189" rtl="0" eaLnBrk="1" latinLnBrk="0" hangingPunct="1">
              <a:spcBef>
                <a:spcPct val="20000"/>
              </a:spcBef>
              <a:spcAft>
                <a:spcPts val="600"/>
              </a:spcAft>
              <a:buClr>
                <a:schemeClr val="accent2"/>
              </a:buClr>
              <a:buSzPct val="92000"/>
              <a:buFont typeface="Wingdings 2" panose="05020102010507070707" pitchFamily="18" charset="2"/>
              <a:buNone/>
              <a:defRPr sz="1600" b="1" kern="1200">
                <a:solidFill>
                  <a:schemeClr val="tx2"/>
                </a:solidFill>
                <a:latin typeface="+mn-lt"/>
                <a:ea typeface="+mn-ea"/>
                <a:cs typeface="+mn-cs"/>
              </a:defRPr>
            </a:lvl6pPr>
            <a:lvl7pPr marL="2743131" indent="0" algn="l" defTabSz="457189" rtl="0" eaLnBrk="1" latinLnBrk="0" hangingPunct="1">
              <a:spcBef>
                <a:spcPct val="20000"/>
              </a:spcBef>
              <a:spcAft>
                <a:spcPts val="600"/>
              </a:spcAft>
              <a:buClr>
                <a:schemeClr val="accent2"/>
              </a:buClr>
              <a:buSzPct val="92000"/>
              <a:buFont typeface="Wingdings 2" panose="05020102010507070707" pitchFamily="18" charset="2"/>
              <a:buNone/>
              <a:defRPr sz="1600" b="1" kern="1200">
                <a:solidFill>
                  <a:schemeClr val="tx2"/>
                </a:solidFill>
                <a:latin typeface="+mn-lt"/>
                <a:ea typeface="+mn-ea"/>
                <a:cs typeface="+mn-cs"/>
              </a:defRPr>
            </a:lvl7pPr>
            <a:lvl8pPr marL="3200320" indent="0" algn="l" defTabSz="457189" rtl="0" eaLnBrk="1" latinLnBrk="0" hangingPunct="1">
              <a:spcBef>
                <a:spcPct val="20000"/>
              </a:spcBef>
              <a:spcAft>
                <a:spcPts val="600"/>
              </a:spcAft>
              <a:buClr>
                <a:schemeClr val="accent2"/>
              </a:buClr>
              <a:buSzPct val="92000"/>
              <a:buFont typeface="Wingdings 2" panose="05020102010507070707" pitchFamily="18" charset="2"/>
              <a:buNone/>
              <a:defRPr sz="1600" b="1" kern="1200">
                <a:solidFill>
                  <a:schemeClr val="tx2"/>
                </a:solidFill>
                <a:latin typeface="+mn-lt"/>
                <a:ea typeface="+mn-ea"/>
                <a:cs typeface="+mn-cs"/>
              </a:defRPr>
            </a:lvl8pPr>
            <a:lvl9pPr marL="3657509" indent="0" algn="l" defTabSz="457189" rtl="0" eaLnBrk="1" latinLnBrk="0" hangingPunct="1">
              <a:spcBef>
                <a:spcPct val="20000"/>
              </a:spcBef>
              <a:spcAft>
                <a:spcPts val="600"/>
              </a:spcAft>
              <a:buClr>
                <a:schemeClr val="accent2"/>
              </a:buClr>
              <a:buSzPct val="92000"/>
              <a:buFont typeface="Wingdings 2" panose="05020102010507070707" pitchFamily="18" charset="2"/>
              <a:buNone/>
              <a:defRPr sz="1600" b="1" kern="1200">
                <a:solidFill>
                  <a:schemeClr val="tx2"/>
                </a:solidFill>
                <a:latin typeface="+mn-lt"/>
                <a:ea typeface="+mn-ea"/>
                <a:cs typeface="+mn-cs"/>
              </a:defRPr>
            </a:lvl9pPr>
          </a:lstStyle>
          <a:p>
            <a:r>
              <a:rPr lang="zh-TW" altLang="en-US" dirty="0">
                <a:latin typeface="STZhongsong" panose="02010600040101010101" pitchFamily="2" charset="-122"/>
                <a:ea typeface="STZhongsong" panose="02010600040101010101" pitchFamily="2" charset="-122"/>
              </a:rPr>
              <a:t>实现功能</a:t>
            </a:r>
            <a:endParaRPr lang="en-US" altLang="zh-TW" dirty="0">
              <a:latin typeface="STZhongsong" panose="02010600040101010101" pitchFamily="2" charset="-122"/>
              <a:ea typeface="STZhongsong" panose="02010600040101010101" pitchFamily="2" charset="-122"/>
            </a:endParaRPr>
          </a:p>
        </p:txBody>
      </p:sp>
      <p:sp>
        <p:nvSpPr>
          <p:cNvPr id="2" name="投影片編號版面配置區 1">
            <a:extLst>
              <a:ext uri="{FF2B5EF4-FFF2-40B4-BE49-F238E27FC236}">
                <a16:creationId xmlns:a16="http://schemas.microsoft.com/office/drawing/2014/main" id="{E7E29DCC-7130-4046-A804-ECF4208DF3A4}"/>
              </a:ext>
            </a:extLst>
          </p:cNvPr>
          <p:cNvSpPr>
            <a:spLocks noGrp="1"/>
          </p:cNvSpPr>
          <p:nvPr>
            <p:ph type="sldNum" sz="quarter" idx="12"/>
          </p:nvPr>
        </p:nvSpPr>
        <p:spPr/>
        <p:txBody>
          <a:bodyPr/>
          <a:lstStyle/>
          <a:p>
            <a:fld id="{977BA8E6-E826-B147-AA17-E3D76A29629C}" type="slidenum">
              <a:rPr kumimoji="1" lang="zh-CN" altLang="en-US" smtClean="0"/>
              <a:t>16</a:t>
            </a:fld>
            <a:endParaRPr kumimoji="1" lang="zh-CN" altLang="en-US" dirty="0"/>
          </a:p>
        </p:txBody>
      </p:sp>
    </p:spTree>
    <p:extLst>
      <p:ext uri="{BB962C8B-B14F-4D97-AF65-F5344CB8AC3E}">
        <p14:creationId xmlns:p14="http://schemas.microsoft.com/office/powerpoint/2010/main" val="11653357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圖片 13">
            <a:extLst>
              <a:ext uri="{FF2B5EF4-FFF2-40B4-BE49-F238E27FC236}">
                <a16:creationId xmlns:a16="http://schemas.microsoft.com/office/drawing/2014/main" id="{22821ECD-9707-4FE7-A632-42C965C4F27E}"/>
              </a:ext>
            </a:extLst>
          </p:cNvPr>
          <p:cNvPicPr>
            <a:picLocks noChangeAspect="1"/>
          </p:cNvPicPr>
          <p:nvPr/>
        </p:nvPicPr>
        <p:blipFill>
          <a:blip r:embed="rId3"/>
          <a:stretch>
            <a:fillRect/>
          </a:stretch>
        </p:blipFill>
        <p:spPr>
          <a:xfrm>
            <a:off x="5811066" y="1135832"/>
            <a:ext cx="6097720" cy="3006538"/>
          </a:xfrm>
          <a:prstGeom prst="rect">
            <a:avLst/>
          </a:prstGeom>
          <a:noFill/>
          <a:ln>
            <a:noFill/>
          </a:ln>
        </p:spPr>
      </p:pic>
      <p:sp>
        <p:nvSpPr>
          <p:cNvPr id="6" name="標題 5">
            <a:extLst>
              <a:ext uri="{FF2B5EF4-FFF2-40B4-BE49-F238E27FC236}">
                <a16:creationId xmlns:a16="http://schemas.microsoft.com/office/drawing/2014/main" id="{F370030B-C33D-472F-AD5B-A87BD67CAA19}"/>
              </a:ext>
            </a:extLst>
          </p:cNvPr>
          <p:cNvSpPr>
            <a:spLocks noGrp="1"/>
          </p:cNvSpPr>
          <p:nvPr>
            <p:ph type="title"/>
          </p:nvPr>
        </p:nvSpPr>
        <p:spPr/>
        <p:txBody>
          <a:bodyPr>
            <a:normAutofit/>
          </a:bodyPr>
          <a:lstStyle/>
          <a:p>
            <a:r>
              <a:rPr lang="zh-TW" altLang="en-US" dirty="0">
                <a:latin typeface="STZhongsong" panose="02010600040101010101" pitchFamily="2" charset="-122"/>
                <a:ea typeface="STZhongsong" panose="02010600040101010101" pitchFamily="2" charset="-122"/>
              </a:rPr>
              <a:t>开发板资源调度与虚拟调试环境</a:t>
            </a:r>
            <a:endParaRPr lang="zh-HK" altLang="en-US" dirty="0">
              <a:latin typeface="STZhongsong" panose="02010600040101010101" pitchFamily="2" charset="-122"/>
              <a:ea typeface="STZhongsong" panose="02010600040101010101" pitchFamily="2" charset="-122"/>
            </a:endParaRPr>
          </a:p>
        </p:txBody>
      </p:sp>
      <p:sp>
        <p:nvSpPr>
          <p:cNvPr id="4" name="內容版面配置區 2">
            <a:extLst>
              <a:ext uri="{FF2B5EF4-FFF2-40B4-BE49-F238E27FC236}">
                <a16:creationId xmlns:a16="http://schemas.microsoft.com/office/drawing/2014/main" id="{73A56A28-A482-4494-91F5-CBEDEE3F1128}"/>
              </a:ext>
            </a:extLst>
          </p:cNvPr>
          <p:cNvSpPr>
            <a:spLocks noGrp="1"/>
          </p:cNvSpPr>
          <p:nvPr>
            <p:ph sz="half" idx="2"/>
          </p:nvPr>
        </p:nvSpPr>
        <p:spPr>
          <a:xfrm>
            <a:off x="538918" y="2764003"/>
            <a:ext cx="5165240" cy="2687615"/>
          </a:xfrm>
        </p:spPr>
        <p:txBody>
          <a:bodyPr/>
          <a:lstStyle/>
          <a:p>
            <a:r>
              <a:rPr lang="zh-TW" altLang="en-US" dirty="0">
                <a:latin typeface="STZhongsong" panose="02010600040101010101" pitchFamily="2" charset="-122"/>
                <a:ea typeface="STZhongsong" panose="02010600040101010101" pitchFamily="2" charset="-122"/>
              </a:rPr>
              <a:t>通过</a:t>
            </a:r>
            <a:r>
              <a:rPr lang="en-US" altLang="zh-TW" dirty="0">
                <a:latin typeface="STZhongsong" panose="02010600040101010101" pitchFamily="2" charset="-122"/>
                <a:ea typeface="STZhongsong" panose="02010600040101010101" pitchFamily="2" charset="-122"/>
              </a:rPr>
              <a:t>Docker</a:t>
            </a:r>
            <a:r>
              <a:rPr lang="zh-TW" altLang="en-US" dirty="0">
                <a:latin typeface="STZhongsong" panose="02010600040101010101" pitchFamily="2" charset="-122"/>
                <a:ea typeface="STZhongsong" panose="02010600040101010101" pitchFamily="2" charset="-122"/>
              </a:rPr>
              <a:t>进行资源调度</a:t>
            </a:r>
            <a:endParaRPr lang="en-US" altLang="zh-TW" dirty="0">
              <a:latin typeface="STZhongsong" panose="02010600040101010101" pitchFamily="2" charset="-122"/>
              <a:ea typeface="STZhongsong" panose="02010600040101010101" pitchFamily="2" charset="-122"/>
            </a:endParaRPr>
          </a:p>
          <a:p>
            <a:endParaRPr lang="en-US" altLang="zh-TW" dirty="0">
              <a:latin typeface="STZhongsong" panose="02010600040101010101" pitchFamily="2" charset="-122"/>
              <a:ea typeface="STZhongsong" panose="02010600040101010101" pitchFamily="2" charset="-122"/>
            </a:endParaRPr>
          </a:p>
          <a:p>
            <a:r>
              <a:rPr lang="zh-TW" altLang="en-US" dirty="0">
                <a:latin typeface="STZhongsong" panose="02010600040101010101" pitchFamily="2" charset="-122"/>
                <a:ea typeface="STZhongsong" panose="02010600040101010101" pitchFamily="2" charset="-122"/>
              </a:rPr>
              <a:t>串口分配</a:t>
            </a:r>
            <a:endParaRPr lang="en-US" altLang="zh-TW" dirty="0">
              <a:latin typeface="STZhongsong" panose="02010600040101010101" pitchFamily="2" charset="-122"/>
              <a:ea typeface="STZhongsong" panose="02010600040101010101" pitchFamily="2" charset="-122"/>
            </a:endParaRPr>
          </a:p>
          <a:p>
            <a:endParaRPr lang="en-US" altLang="zh-TW" dirty="0">
              <a:latin typeface="STZhongsong" panose="02010600040101010101" pitchFamily="2" charset="-122"/>
              <a:ea typeface="STZhongsong" panose="02010600040101010101" pitchFamily="2" charset="-122"/>
            </a:endParaRPr>
          </a:p>
          <a:p>
            <a:endParaRPr lang="en-US" altLang="zh-TW" dirty="0">
              <a:latin typeface="STZhongsong" panose="02010600040101010101" pitchFamily="2" charset="-122"/>
              <a:ea typeface="STZhongsong" panose="02010600040101010101" pitchFamily="2" charset="-122"/>
            </a:endParaRPr>
          </a:p>
          <a:p>
            <a:endParaRPr lang="en-US" altLang="zh-TW" dirty="0">
              <a:latin typeface="STZhongsong" panose="02010600040101010101" pitchFamily="2" charset="-122"/>
              <a:ea typeface="STZhongsong" panose="02010600040101010101" pitchFamily="2" charset="-122"/>
            </a:endParaRPr>
          </a:p>
          <a:p>
            <a:endParaRPr lang="en-US" altLang="zh-TW" dirty="0">
              <a:latin typeface="STZhongsong" panose="02010600040101010101" pitchFamily="2" charset="-122"/>
              <a:ea typeface="STZhongsong" panose="02010600040101010101" pitchFamily="2" charset="-122"/>
            </a:endParaRPr>
          </a:p>
          <a:p>
            <a:endParaRPr lang="en-US" altLang="zh-TW" dirty="0">
              <a:latin typeface="STZhongsong" panose="02010600040101010101" pitchFamily="2" charset="-122"/>
              <a:ea typeface="STZhongsong" panose="02010600040101010101" pitchFamily="2" charset="-122"/>
            </a:endParaRPr>
          </a:p>
          <a:p>
            <a:endParaRPr lang="zh-HK" altLang="en-US" dirty="0">
              <a:latin typeface="STZhongsong" panose="02010600040101010101" pitchFamily="2" charset="-122"/>
              <a:ea typeface="STZhongsong" panose="02010600040101010101" pitchFamily="2" charset="-122"/>
            </a:endParaRPr>
          </a:p>
        </p:txBody>
      </p:sp>
      <p:sp>
        <p:nvSpPr>
          <p:cNvPr id="5" name="文字版面配置區 1">
            <a:extLst>
              <a:ext uri="{FF2B5EF4-FFF2-40B4-BE49-F238E27FC236}">
                <a16:creationId xmlns:a16="http://schemas.microsoft.com/office/drawing/2014/main" id="{41F1D6EC-66B8-48AF-A14C-F925E01B6622}"/>
              </a:ext>
            </a:extLst>
          </p:cNvPr>
          <p:cNvSpPr txBox="1">
            <a:spLocks/>
          </p:cNvSpPr>
          <p:nvPr/>
        </p:nvSpPr>
        <p:spPr>
          <a:xfrm>
            <a:off x="510174" y="1659196"/>
            <a:ext cx="5087075" cy="536005"/>
          </a:xfrm>
          <a:prstGeom prst="rect">
            <a:avLst/>
          </a:prstGeom>
        </p:spPr>
        <p:txBody>
          <a:bodyPr vert="horz" lIns="91440" tIns="45720" rIns="91440" bIns="45720" rtlCol="0" anchor="b">
            <a:noAutofit/>
          </a:bodyPr>
          <a:lstStyle>
            <a:lvl1pPr marL="0" indent="0" algn="l" defTabSz="457189" rtl="0" eaLnBrk="1" latinLnBrk="0" hangingPunct="1">
              <a:spcBef>
                <a:spcPct val="20000"/>
              </a:spcBef>
              <a:spcAft>
                <a:spcPts val="600"/>
              </a:spcAft>
              <a:buClr>
                <a:schemeClr val="accent2"/>
              </a:buClr>
              <a:buSzPct val="92000"/>
              <a:buFont typeface="Wingdings 2" panose="05020102010507070707" pitchFamily="18" charset="2"/>
              <a:buNone/>
              <a:defRPr sz="2200" b="0" kern="1200">
                <a:solidFill>
                  <a:schemeClr val="accent2"/>
                </a:solidFill>
                <a:latin typeface="+mn-lt"/>
                <a:ea typeface="+mn-ea"/>
                <a:cs typeface="+mn-cs"/>
              </a:defRPr>
            </a:lvl1pPr>
            <a:lvl2pPr marL="457189" indent="0" algn="l" defTabSz="457189" rtl="0" eaLnBrk="1" latinLnBrk="0" hangingPunct="1">
              <a:spcBef>
                <a:spcPct val="20000"/>
              </a:spcBef>
              <a:spcAft>
                <a:spcPts val="600"/>
              </a:spcAft>
              <a:buClr>
                <a:schemeClr val="accent2"/>
              </a:buClr>
              <a:buSzPct val="92000"/>
              <a:buFont typeface="Wingdings 2" panose="05020102010507070707" pitchFamily="18" charset="2"/>
              <a:buNone/>
              <a:defRPr sz="2000" b="1" kern="1200">
                <a:solidFill>
                  <a:schemeClr val="tx2"/>
                </a:solidFill>
                <a:latin typeface="+mn-lt"/>
                <a:ea typeface="+mn-ea"/>
                <a:cs typeface="+mn-cs"/>
              </a:defRPr>
            </a:lvl2pPr>
            <a:lvl3pPr marL="914377" indent="0" algn="l" defTabSz="457189" rtl="0" eaLnBrk="1" latinLnBrk="0" hangingPunct="1">
              <a:spcBef>
                <a:spcPct val="20000"/>
              </a:spcBef>
              <a:spcAft>
                <a:spcPts val="600"/>
              </a:spcAft>
              <a:buClr>
                <a:schemeClr val="accent2"/>
              </a:buClr>
              <a:buSzPct val="92000"/>
              <a:buFont typeface="Wingdings 2" panose="05020102010507070707" pitchFamily="18" charset="2"/>
              <a:buNone/>
              <a:defRPr sz="1800" b="1" kern="1200">
                <a:solidFill>
                  <a:schemeClr val="tx2"/>
                </a:solidFill>
                <a:latin typeface="+mn-lt"/>
                <a:ea typeface="+mn-ea"/>
                <a:cs typeface="+mn-cs"/>
              </a:defRPr>
            </a:lvl3pPr>
            <a:lvl4pPr marL="1371566" indent="0" algn="l" defTabSz="457189" rtl="0" eaLnBrk="1" latinLnBrk="0" hangingPunct="1">
              <a:spcBef>
                <a:spcPct val="20000"/>
              </a:spcBef>
              <a:spcAft>
                <a:spcPts val="600"/>
              </a:spcAft>
              <a:buClr>
                <a:schemeClr val="accent2"/>
              </a:buClr>
              <a:buSzPct val="92000"/>
              <a:buFont typeface="Wingdings 2" panose="05020102010507070707" pitchFamily="18" charset="2"/>
              <a:buNone/>
              <a:defRPr sz="1600" b="1" kern="1200">
                <a:solidFill>
                  <a:schemeClr val="tx2"/>
                </a:solidFill>
                <a:latin typeface="+mn-lt"/>
                <a:ea typeface="+mn-ea"/>
                <a:cs typeface="+mn-cs"/>
              </a:defRPr>
            </a:lvl4pPr>
            <a:lvl5pPr marL="1828754" indent="0" algn="l" defTabSz="457189" rtl="0" eaLnBrk="1" latinLnBrk="0" hangingPunct="1">
              <a:spcBef>
                <a:spcPct val="20000"/>
              </a:spcBef>
              <a:spcAft>
                <a:spcPts val="600"/>
              </a:spcAft>
              <a:buClr>
                <a:schemeClr val="accent2"/>
              </a:buClr>
              <a:buSzPct val="92000"/>
              <a:buFont typeface="Wingdings 2" panose="05020102010507070707" pitchFamily="18" charset="2"/>
              <a:buNone/>
              <a:defRPr sz="1600" b="1" kern="1200">
                <a:solidFill>
                  <a:schemeClr val="tx2"/>
                </a:solidFill>
                <a:latin typeface="+mn-lt"/>
                <a:ea typeface="+mn-ea"/>
                <a:cs typeface="+mn-cs"/>
              </a:defRPr>
            </a:lvl5pPr>
            <a:lvl6pPr marL="2285943" indent="0" algn="l" defTabSz="457189" rtl="0" eaLnBrk="1" latinLnBrk="0" hangingPunct="1">
              <a:spcBef>
                <a:spcPct val="20000"/>
              </a:spcBef>
              <a:spcAft>
                <a:spcPts val="600"/>
              </a:spcAft>
              <a:buClr>
                <a:schemeClr val="accent2"/>
              </a:buClr>
              <a:buSzPct val="92000"/>
              <a:buFont typeface="Wingdings 2" panose="05020102010507070707" pitchFamily="18" charset="2"/>
              <a:buNone/>
              <a:defRPr sz="1600" b="1" kern="1200">
                <a:solidFill>
                  <a:schemeClr val="tx2"/>
                </a:solidFill>
                <a:latin typeface="+mn-lt"/>
                <a:ea typeface="+mn-ea"/>
                <a:cs typeface="+mn-cs"/>
              </a:defRPr>
            </a:lvl6pPr>
            <a:lvl7pPr marL="2743131" indent="0" algn="l" defTabSz="457189" rtl="0" eaLnBrk="1" latinLnBrk="0" hangingPunct="1">
              <a:spcBef>
                <a:spcPct val="20000"/>
              </a:spcBef>
              <a:spcAft>
                <a:spcPts val="600"/>
              </a:spcAft>
              <a:buClr>
                <a:schemeClr val="accent2"/>
              </a:buClr>
              <a:buSzPct val="92000"/>
              <a:buFont typeface="Wingdings 2" panose="05020102010507070707" pitchFamily="18" charset="2"/>
              <a:buNone/>
              <a:defRPr sz="1600" b="1" kern="1200">
                <a:solidFill>
                  <a:schemeClr val="tx2"/>
                </a:solidFill>
                <a:latin typeface="+mn-lt"/>
                <a:ea typeface="+mn-ea"/>
                <a:cs typeface="+mn-cs"/>
              </a:defRPr>
            </a:lvl7pPr>
            <a:lvl8pPr marL="3200320" indent="0" algn="l" defTabSz="457189" rtl="0" eaLnBrk="1" latinLnBrk="0" hangingPunct="1">
              <a:spcBef>
                <a:spcPct val="20000"/>
              </a:spcBef>
              <a:spcAft>
                <a:spcPts val="600"/>
              </a:spcAft>
              <a:buClr>
                <a:schemeClr val="accent2"/>
              </a:buClr>
              <a:buSzPct val="92000"/>
              <a:buFont typeface="Wingdings 2" panose="05020102010507070707" pitchFamily="18" charset="2"/>
              <a:buNone/>
              <a:defRPr sz="1600" b="1" kern="1200">
                <a:solidFill>
                  <a:schemeClr val="tx2"/>
                </a:solidFill>
                <a:latin typeface="+mn-lt"/>
                <a:ea typeface="+mn-ea"/>
                <a:cs typeface="+mn-cs"/>
              </a:defRPr>
            </a:lvl8pPr>
            <a:lvl9pPr marL="3657509" indent="0" algn="l" defTabSz="457189" rtl="0" eaLnBrk="1" latinLnBrk="0" hangingPunct="1">
              <a:spcBef>
                <a:spcPct val="20000"/>
              </a:spcBef>
              <a:spcAft>
                <a:spcPts val="600"/>
              </a:spcAft>
              <a:buClr>
                <a:schemeClr val="accent2"/>
              </a:buClr>
              <a:buSzPct val="92000"/>
              <a:buFont typeface="Wingdings 2" panose="05020102010507070707" pitchFamily="18" charset="2"/>
              <a:buNone/>
              <a:defRPr sz="1600" b="1" kern="1200">
                <a:solidFill>
                  <a:schemeClr val="tx2"/>
                </a:solidFill>
                <a:latin typeface="+mn-lt"/>
                <a:ea typeface="+mn-ea"/>
                <a:cs typeface="+mn-cs"/>
              </a:defRPr>
            </a:lvl9pPr>
          </a:lstStyle>
          <a:p>
            <a:r>
              <a:rPr lang="zh-TW" altLang="en-US" dirty="0">
                <a:latin typeface="STZhongsong" panose="02010600040101010101" pitchFamily="2" charset="-122"/>
                <a:ea typeface="STZhongsong" panose="02010600040101010101" pitchFamily="2" charset="-122"/>
              </a:rPr>
              <a:t>开发板资源调度</a:t>
            </a:r>
            <a:endParaRPr lang="en-US" altLang="zh-TW" dirty="0">
              <a:latin typeface="STZhongsong" panose="02010600040101010101" pitchFamily="2" charset="-122"/>
              <a:ea typeface="STZhongsong" panose="02010600040101010101" pitchFamily="2" charset="-122"/>
            </a:endParaRPr>
          </a:p>
        </p:txBody>
      </p:sp>
      <p:sp>
        <p:nvSpPr>
          <p:cNvPr id="2" name="投影片編號版面配置區 1">
            <a:extLst>
              <a:ext uri="{FF2B5EF4-FFF2-40B4-BE49-F238E27FC236}">
                <a16:creationId xmlns:a16="http://schemas.microsoft.com/office/drawing/2014/main" id="{5D7F228F-F782-4E9A-82B6-E9F50FE13585}"/>
              </a:ext>
            </a:extLst>
          </p:cNvPr>
          <p:cNvSpPr>
            <a:spLocks noGrp="1"/>
          </p:cNvSpPr>
          <p:nvPr>
            <p:ph type="sldNum" sz="quarter" idx="12"/>
          </p:nvPr>
        </p:nvSpPr>
        <p:spPr/>
        <p:txBody>
          <a:bodyPr/>
          <a:lstStyle/>
          <a:p>
            <a:fld id="{977BA8E6-E826-B147-AA17-E3D76A29629C}" type="slidenum">
              <a:rPr kumimoji="1" lang="zh-CN" altLang="en-US" smtClean="0"/>
              <a:t>17</a:t>
            </a:fld>
            <a:endParaRPr kumimoji="1" lang="zh-CN" altLang="en-US" dirty="0"/>
          </a:p>
        </p:txBody>
      </p:sp>
      <p:sp>
        <p:nvSpPr>
          <p:cNvPr id="15" name="矩形 14">
            <a:extLst>
              <a:ext uri="{FF2B5EF4-FFF2-40B4-BE49-F238E27FC236}">
                <a16:creationId xmlns:a16="http://schemas.microsoft.com/office/drawing/2014/main" id="{973D5061-2AFE-4B57-BC2F-590F154D4FFD}"/>
              </a:ext>
            </a:extLst>
          </p:cNvPr>
          <p:cNvSpPr/>
          <p:nvPr/>
        </p:nvSpPr>
        <p:spPr>
          <a:xfrm>
            <a:off x="8077200" y="2264397"/>
            <a:ext cx="871728" cy="81608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Tree>
    <p:extLst>
      <p:ext uri="{BB962C8B-B14F-4D97-AF65-F5344CB8AC3E}">
        <p14:creationId xmlns:p14="http://schemas.microsoft.com/office/powerpoint/2010/main" val="7074951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圖片 12">
            <a:extLst>
              <a:ext uri="{FF2B5EF4-FFF2-40B4-BE49-F238E27FC236}">
                <a16:creationId xmlns:a16="http://schemas.microsoft.com/office/drawing/2014/main" id="{6A7F8197-C7BC-40D6-AD30-05FC9150ADFE}"/>
              </a:ext>
            </a:extLst>
          </p:cNvPr>
          <p:cNvPicPr>
            <a:picLocks noChangeAspect="1"/>
          </p:cNvPicPr>
          <p:nvPr/>
        </p:nvPicPr>
        <p:blipFill>
          <a:blip r:embed="rId3"/>
          <a:stretch>
            <a:fillRect/>
          </a:stretch>
        </p:blipFill>
        <p:spPr>
          <a:xfrm>
            <a:off x="5811066" y="1135832"/>
            <a:ext cx="6097720" cy="3006538"/>
          </a:xfrm>
          <a:prstGeom prst="rect">
            <a:avLst/>
          </a:prstGeom>
          <a:noFill/>
          <a:ln>
            <a:noFill/>
          </a:ln>
        </p:spPr>
      </p:pic>
      <p:sp>
        <p:nvSpPr>
          <p:cNvPr id="6" name="標題 5">
            <a:extLst>
              <a:ext uri="{FF2B5EF4-FFF2-40B4-BE49-F238E27FC236}">
                <a16:creationId xmlns:a16="http://schemas.microsoft.com/office/drawing/2014/main" id="{F370030B-C33D-472F-AD5B-A87BD67CAA19}"/>
              </a:ext>
            </a:extLst>
          </p:cNvPr>
          <p:cNvSpPr>
            <a:spLocks noGrp="1"/>
          </p:cNvSpPr>
          <p:nvPr>
            <p:ph type="title"/>
          </p:nvPr>
        </p:nvSpPr>
        <p:spPr/>
        <p:txBody>
          <a:bodyPr>
            <a:normAutofit/>
          </a:bodyPr>
          <a:lstStyle/>
          <a:p>
            <a:r>
              <a:rPr lang="zh-TW" altLang="en-US" dirty="0">
                <a:latin typeface="STZhongsong" panose="02010600040101010101" pitchFamily="2" charset="-122"/>
                <a:ea typeface="STZhongsong" panose="02010600040101010101" pitchFamily="2" charset="-122"/>
              </a:rPr>
              <a:t>开发板资源调度与虚拟调试环境</a:t>
            </a:r>
            <a:endParaRPr lang="zh-HK" altLang="en-US" dirty="0">
              <a:latin typeface="STZhongsong" panose="02010600040101010101" pitchFamily="2" charset="-122"/>
              <a:ea typeface="STZhongsong" panose="02010600040101010101" pitchFamily="2" charset="-122"/>
            </a:endParaRPr>
          </a:p>
        </p:txBody>
      </p:sp>
      <p:sp>
        <p:nvSpPr>
          <p:cNvPr id="8" name="內容版面配置區 2">
            <a:extLst>
              <a:ext uri="{FF2B5EF4-FFF2-40B4-BE49-F238E27FC236}">
                <a16:creationId xmlns:a16="http://schemas.microsoft.com/office/drawing/2014/main" id="{3F89871F-CE97-497B-B715-9D3757B9B91C}"/>
              </a:ext>
            </a:extLst>
          </p:cNvPr>
          <p:cNvSpPr txBox="1">
            <a:spLocks/>
          </p:cNvSpPr>
          <p:nvPr/>
        </p:nvSpPr>
        <p:spPr>
          <a:xfrm>
            <a:off x="645826" y="3163403"/>
            <a:ext cx="5165240" cy="3771956"/>
          </a:xfrm>
          <a:prstGeom prst="rect">
            <a:avLst/>
          </a:prstGeom>
        </p:spPr>
        <p:txBody>
          <a:bodyPr vert="horz" lIns="91440" tIns="45720" rIns="91440" bIns="45720" rtlCol="0" anchor="t">
            <a:normAutofit/>
          </a:bodyPr>
          <a:lstStyle>
            <a:lvl1pPr marL="305992" indent="-305992" algn="l" defTabSz="457189"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29984" indent="-305992" algn="l" defTabSz="457189"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899978" indent="-269993" algn="l" defTabSz="457189"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1969" indent="-233994" algn="l" defTabSz="457189"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1960" indent="-233994" algn="l" defTabSz="457189"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899953" indent="-228594" algn="l" defTabSz="457189"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199945" indent="-228594" algn="l" defTabSz="457189"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499938" indent="-228594" algn="l" defTabSz="457189"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799930" indent="-228594" algn="l" defTabSz="457189"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zh-TW" altLang="en-US" dirty="0">
                <a:latin typeface="STZhongsong" panose="02010600040101010101" pitchFamily="2" charset="-122"/>
                <a:ea typeface="STZhongsong" panose="02010600040101010101" pitchFamily="2" charset="-122"/>
              </a:rPr>
              <a:t>串口调试</a:t>
            </a:r>
            <a:endParaRPr lang="en-US" altLang="zh-TW" dirty="0">
              <a:latin typeface="STZhongsong" panose="02010600040101010101" pitchFamily="2" charset="-122"/>
              <a:ea typeface="STZhongsong" panose="02010600040101010101" pitchFamily="2" charset="-122"/>
            </a:endParaRPr>
          </a:p>
          <a:p>
            <a:endParaRPr lang="en-US" altLang="zh-TW" dirty="0">
              <a:latin typeface="STZhongsong" panose="02010600040101010101" pitchFamily="2" charset="-122"/>
              <a:ea typeface="STZhongsong" panose="02010600040101010101" pitchFamily="2" charset="-122"/>
            </a:endParaRPr>
          </a:p>
          <a:p>
            <a:r>
              <a:rPr lang="zh-TW" altLang="en-US" dirty="0">
                <a:latin typeface="STZhongsong" panose="02010600040101010101" pitchFamily="2" charset="-122"/>
                <a:ea typeface="STZhongsong" panose="02010600040101010101" pitchFamily="2" charset="-122"/>
              </a:rPr>
              <a:t>文件传输</a:t>
            </a:r>
            <a:endParaRPr lang="en-US" altLang="zh-TW" dirty="0">
              <a:latin typeface="STZhongsong" panose="02010600040101010101" pitchFamily="2" charset="-122"/>
              <a:ea typeface="STZhongsong" panose="02010600040101010101" pitchFamily="2" charset="-122"/>
            </a:endParaRPr>
          </a:p>
          <a:p>
            <a:endParaRPr lang="en-US" altLang="zh-TW" dirty="0">
              <a:latin typeface="STZhongsong" panose="02010600040101010101" pitchFamily="2" charset="-122"/>
              <a:ea typeface="STZhongsong" panose="02010600040101010101" pitchFamily="2" charset="-122"/>
            </a:endParaRPr>
          </a:p>
          <a:p>
            <a:r>
              <a:rPr lang="en-US" altLang="zh-TW" dirty="0">
                <a:latin typeface="STZhongsong" panose="02010600040101010101" pitchFamily="2" charset="-122"/>
                <a:ea typeface="STZhongsong" panose="02010600040101010101" pitchFamily="2" charset="-122"/>
              </a:rPr>
              <a:t>SSH</a:t>
            </a:r>
            <a:r>
              <a:rPr lang="zh-TW" altLang="en-US" dirty="0">
                <a:latin typeface="STZhongsong" panose="02010600040101010101" pitchFamily="2" charset="-122"/>
                <a:ea typeface="STZhongsong" panose="02010600040101010101" pitchFamily="2" charset="-122"/>
              </a:rPr>
              <a:t>公钥登入</a:t>
            </a:r>
            <a:endParaRPr lang="en-US" altLang="zh-TW" dirty="0">
              <a:latin typeface="STZhongsong" panose="02010600040101010101" pitchFamily="2" charset="-122"/>
              <a:ea typeface="STZhongsong" panose="02010600040101010101" pitchFamily="2" charset="-122"/>
            </a:endParaRPr>
          </a:p>
          <a:p>
            <a:endParaRPr lang="en-US" altLang="zh-TW" dirty="0">
              <a:latin typeface="STZhongsong" panose="02010600040101010101" pitchFamily="2" charset="-122"/>
              <a:ea typeface="STZhongsong" panose="02010600040101010101" pitchFamily="2" charset="-122"/>
            </a:endParaRPr>
          </a:p>
          <a:p>
            <a:endParaRPr lang="en-US" altLang="zh-TW" dirty="0">
              <a:latin typeface="STZhongsong" panose="02010600040101010101" pitchFamily="2" charset="-122"/>
              <a:ea typeface="STZhongsong" panose="02010600040101010101" pitchFamily="2" charset="-122"/>
            </a:endParaRPr>
          </a:p>
          <a:p>
            <a:endParaRPr lang="en-US" altLang="zh-TW" dirty="0">
              <a:latin typeface="STZhongsong" panose="02010600040101010101" pitchFamily="2" charset="-122"/>
              <a:ea typeface="STZhongsong" panose="02010600040101010101" pitchFamily="2" charset="-122"/>
            </a:endParaRPr>
          </a:p>
          <a:p>
            <a:endParaRPr lang="en-US" altLang="zh-HK" dirty="0">
              <a:latin typeface="STZhongsong" panose="02010600040101010101" pitchFamily="2" charset="-122"/>
              <a:ea typeface="STZhongsong" panose="02010600040101010101" pitchFamily="2" charset="-122"/>
            </a:endParaRPr>
          </a:p>
          <a:p>
            <a:endParaRPr lang="zh-HK" altLang="en-US" dirty="0">
              <a:latin typeface="STZhongsong" panose="02010600040101010101" pitchFamily="2" charset="-122"/>
              <a:ea typeface="STZhongsong" panose="02010600040101010101" pitchFamily="2" charset="-122"/>
            </a:endParaRPr>
          </a:p>
        </p:txBody>
      </p:sp>
      <p:sp>
        <p:nvSpPr>
          <p:cNvPr id="9" name="文字版面配置區 1">
            <a:extLst>
              <a:ext uri="{FF2B5EF4-FFF2-40B4-BE49-F238E27FC236}">
                <a16:creationId xmlns:a16="http://schemas.microsoft.com/office/drawing/2014/main" id="{9F77DA55-BB6E-4363-87EA-9A7EBD512084}"/>
              </a:ext>
            </a:extLst>
          </p:cNvPr>
          <p:cNvSpPr txBox="1">
            <a:spLocks/>
          </p:cNvSpPr>
          <p:nvPr/>
        </p:nvSpPr>
        <p:spPr>
          <a:xfrm>
            <a:off x="567110" y="1676068"/>
            <a:ext cx="5087075" cy="536005"/>
          </a:xfrm>
          <a:prstGeom prst="rect">
            <a:avLst/>
          </a:prstGeom>
        </p:spPr>
        <p:txBody>
          <a:bodyPr vert="horz" lIns="91440" tIns="45720" rIns="91440" bIns="45720" rtlCol="0" anchor="b">
            <a:noAutofit/>
          </a:bodyPr>
          <a:lstStyle>
            <a:lvl1pPr marL="0" indent="0" algn="l" defTabSz="457189" rtl="0" eaLnBrk="1" latinLnBrk="0" hangingPunct="1">
              <a:spcBef>
                <a:spcPct val="20000"/>
              </a:spcBef>
              <a:spcAft>
                <a:spcPts val="600"/>
              </a:spcAft>
              <a:buClr>
                <a:schemeClr val="accent2"/>
              </a:buClr>
              <a:buSzPct val="92000"/>
              <a:buFont typeface="Wingdings 2" panose="05020102010507070707" pitchFamily="18" charset="2"/>
              <a:buNone/>
              <a:defRPr sz="2200" b="0" kern="1200">
                <a:solidFill>
                  <a:schemeClr val="accent2"/>
                </a:solidFill>
                <a:latin typeface="+mn-lt"/>
                <a:ea typeface="+mn-ea"/>
                <a:cs typeface="+mn-cs"/>
              </a:defRPr>
            </a:lvl1pPr>
            <a:lvl2pPr marL="457189" indent="0" algn="l" defTabSz="457189" rtl="0" eaLnBrk="1" latinLnBrk="0" hangingPunct="1">
              <a:spcBef>
                <a:spcPct val="20000"/>
              </a:spcBef>
              <a:spcAft>
                <a:spcPts val="600"/>
              </a:spcAft>
              <a:buClr>
                <a:schemeClr val="accent2"/>
              </a:buClr>
              <a:buSzPct val="92000"/>
              <a:buFont typeface="Wingdings 2" panose="05020102010507070707" pitchFamily="18" charset="2"/>
              <a:buNone/>
              <a:defRPr sz="2000" b="1" kern="1200">
                <a:solidFill>
                  <a:schemeClr val="tx2"/>
                </a:solidFill>
                <a:latin typeface="+mn-lt"/>
                <a:ea typeface="+mn-ea"/>
                <a:cs typeface="+mn-cs"/>
              </a:defRPr>
            </a:lvl2pPr>
            <a:lvl3pPr marL="914377" indent="0" algn="l" defTabSz="457189" rtl="0" eaLnBrk="1" latinLnBrk="0" hangingPunct="1">
              <a:spcBef>
                <a:spcPct val="20000"/>
              </a:spcBef>
              <a:spcAft>
                <a:spcPts val="600"/>
              </a:spcAft>
              <a:buClr>
                <a:schemeClr val="accent2"/>
              </a:buClr>
              <a:buSzPct val="92000"/>
              <a:buFont typeface="Wingdings 2" panose="05020102010507070707" pitchFamily="18" charset="2"/>
              <a:buNone/>
              <a:defRPr sz="1800" b="1" kern="1200">
                <a:solidFill>
                  <a:schemeClr val="tx2"/>
                </a:solidFill>
                <a:latin typeface="+mn-lt"/>
                <a:ea typeface="+mn-ea"/>
                <a:cs typeface="+mn-cs"/>
              </a:defRPr>
            </a:lvl3pPr>
            <a:lvl4pPr marL="1371566" indent="0" algn="l" defTabSz="457189" rtl="0" eaLnBrk="1" latinLnBrk="0" hangingPunct="1">
              <a:spcBef>
                <a:spcPct val="20000"/>
              </a:spcBef>
              <a:spcAft>
                <a:spcPts val="600"/>
              </a:spcAft>
              <a:buClr>
                <a:schemeClr val="accent2"/>
              </a:buClr>
              <a:buSzPct val="92000"/>
              <a:buFont typeface="Wingdings 2" panose="05020102010507070707" pitchFamily="18" charset="2"/>
              <a:buNone/>
              <a:defRPr sz="1600" b="1" kern="1200">
                <a:solidFill>
                  <a:schemeClr val="tx2"/>
                </a:solidFill>
                <a:latin typeface="+mn-lt"/>
                <a:ea typeface="+mn-ea"/>
                <a:cs typeface="+mn-cs"/>
              </a:defRPr>
            </a:lvl4pPr>
            <a:lvl5pPr marL="1828754" indent="0" algn="l" defTabSz="457189" rtl="0" eaLnBrk="1" latinLnBrk="0" hangingPunct="1">
              <a:spcBef>
                <a:spcPct val="20000"/>
              </a:spcBef>
              <a:spcAft>
                <a:spcPts val="600"/>
              </a:spcAft>
              <a:buClr>
                <a:schemeClr val="accent2"/>
              </a:buClr>
              <a:buSzPct val="92000"/>
              <a:buFont typeface="Wingdings 2" panose="05020102010507070707" pitchFamily="18" charset="2"/>
              <a:buNone/>
              <a:defRPr sz="1600" b="1" kern="1200">
                <a:solidFill>
                  <a:schemeClr val="tx2"/>
                </a:solidFill>
                <a:latin typeface="+mn-lt"/>
                <a:ea typeface="+mn-ea"/>
                <a:cs typeface="+mn-cs"/>
              </a:defRPr>
            </a:lvl5pPr>
            <a:lvl6pPr marL="2285943" indent="0" algn="l" defTabSz="457189" rtl="0" eaLnBrk="1" latinLnBrk="0" hangingPunct="1">
              <a:spcBef>
                <a:spcPct val="20000"/>
              </a:spcBef>
              <a:spcAft>
                <a:spcPts val="600"/>
              </a:spcAft>
              <a:buClr>
                <a:schemeClr val="accent2"/>
              </a:buClr>
              <a:buSzPct val="92000"/>
              <a:buFont typeface="Wingdings 2" panose="05020102010507070707" pitchFamily="18" charset="2"/>
              <a:buNone/>
              <a:defRPr sz="1600" b="1" kern="1200">
                <a:solidFill>
                  <a:schemeClr val="tx2"/>
                </a:solidFill>
                <a:latin typeface="+mn-lt"/>
                <a:ea typeface="+mn-ea"/>
                <a:cs typeface="+mn-cs"/>
              </a:defRPr>
            </a:lvl6pPr>
            <a:lvl7pPr marL="2743131" indent="0" algn="l" defTabSz="457189" rtl="0" eaLnBrk="1" latinLnBrk="0" hangingPunct="1">
              <a:spcBef>
                <a:spcPct val="20000"/>
              </a:spcBef>
              <a:spcAft>
                <a:spcPts val="600"/>
              </a:spcAft>
              <a:buClr>
                <a:schemeClr val="accent2"/>
              </a:buClr>
              <a:buSzPct val="92000"/>
              <a:buFont typeface="Wingdings 2" panose="05020102010507070707" pitchFamily="18" charset="2"/>
              <a:buNone/>
              <a:defRPr sz="1600" b="1" kern="1200">
                <a:solidFill>
                  <a:schemeClr val="tx2"/>
                </a:solidFill>
                <a:latin typeface="+mn-lt"/>
                <a:ea typeface="+mn-ea"/>
                <a:cs typeface="+mn-cs"/>
              </a:defRPr>
            </a:lvl7pPr>
            <a:lvl8pPr marL="3200320" indent="0" algn="l" defTabSz="457189" rtl="0" eaLnBrk="1" latinLnBrk="0" hangingPunct="1">
              <a:spcBef>
                <a:spcPct val="20000"/>
              </a:spcBef>
              <a:spcAft>
                <a:spcPts val="600"/>
              </a:spcAft>
              <a:buClr>
                <a:schemeClr val="accent2"/>
              </a:buClr>
              <a:buSzPct val="92000"/>
              <a:buFont typeface="Wingdings 2" panose="05020102010507070707" pitchFamily="18" charset="2"/>
              <a:buNone/>
              <a:defRPr sz="1600" b="1" kern="1200">
                <a:solidFill>
                  <a:schemeClr val="tx2"/>
                </a:solidFill>
                <a:latin typeface="+mn-lt"/>
                <a:ea typeface="+mn-ea"/>
                <a:cs typeface="+mn-cs"/>
              </a:defRPr>
            </a:lvl8pPr>
            <a:lvl9pPr marL="3657509" indent="0" algn="l" defTabSz="457189" rtl="0" eaLnBrk="1" latinLnBrk="0" hangingPunct="1">
              <a:spcBef>
                <a:spcPct val="20000"/>
              </a:spcBef>
              <a:spcAft>
                <a:spcPts val="600"/>
              </a:spcAft>
              <a:buClr>
                <a:schemeClr val="accent2"/>
              </a:buClr>
              <a:buSzPct val="92000"/>
              <a:buFont typeface="Wingdings 2" panose="05020102010507070707" pitchFamily="18" charset="2"/>
              <a:buNone/>
              <a:defRPr sz="1600" b="1" kern="1200">
                <a:solidFill>
                  <a:schemeClr val="tx2"/>
                </a:solidFill>
                <a:latin typeface="+mn-lt"/>
                <a:ea typeface="+mn-ea"/>
                <a:cs typeface="+mn-cs"/>
              </a:defRPr>
            </a:lvl9pPr>
          </a:lstStyle>
          <a:p>
            <a:r>
              <a:rPr lang="zh-TW" altLang="en-US" dirty="0">
                <a:latin typeface="STZhongsong" panose="02010600040101010101" pitchFamily="2" charset="-122"/>
                <a:ea typeface="STZhongsong" panose="02010600040101010101" pitchFamily="2" charset="-122"/>
              </a:rPr>
              <a:t>虚拟调试环境</a:t>
            </a:r>
            <a:r>
              <a:rPr lang="en-US" altLang="zh-TW" dirty="0">
                <a:latin typeface="STZhongsong" panose="02010600040101010101" pitchFamily="2" charset="-122"/>
                <a:ea typeface="STZhongsong" panose="02010600040101010101" pitchFamily="2" charset="-122"/>
              </a:rPr>
              <a:t>--Docker</a:t>
            </a:r>
          </a:p>
        </p:txBody>
      </p:sp>
      <p:sp>
        <p:nvSpPr>
          <p:cNvPr id="10" name="內容版面配置區 2">
            <a:extLst>
              <a:ext uri="{FF2B5EF4-FFF2-40B4-BE49-F238E27FC236}">
                <a16:creationId xmlns:a16="http://schemas.microsoft.com/office/drawing/2014/main" id="{68768156-A121-401E-BE84-B3A0797096A7}"/>
              </a:ext>
            </a:extLst>
          </p:cNvPr>
          <p:cNvSpPr txBox="1">
            <a:spLocks/>
          </p:cNvSpPr>
          <p:nvPr/>
        </p:nvSpPr>
        <p:spPr>
          <a:xfrm>
            <a:off x="3131874" y="3164328"/>
            <a:ext cx="5165240" cy="2687615"/>
          </a:xfrm>
          <a:prstGeom prst="rect">
            <a:avLst/>
          </a:prstGeom>
        </p:spPr>
        <p:txBody>
          <a:bodyPr vert="horz" lIns="91440" tIns="45720" rIns="91440" bIns="45720" rtlCol="0" anchor="t">
            <a:normAutofit lnSpcReduction="10000"/>
          </a:bodyPr>
          <a:lstStyle>
            <a:lvl1pPr marL="305992" indent="-305992" algn="l" defTabSz="457189"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29984" indent="-305992" algn="l" defTabSz="457189"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899978" indent="-269993" algn="l" defTabSz="457189"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1969" indent="-233994" algn="l" defTabSz="457189"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1960" indent="-233994" algn="l" defTabSz="457189"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899953" indent="-228594" algn="l" defTabSz="457189"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199945" indent="-228594" algn="l" defTabSz="457189"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499938" indent="-228594" algn="l" defTabSz="457189"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799930" indent="-228594" algn="l" defTabSz="457189"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zh-TW" altLang="en-US" dirty="0">
                <a:latin typeface="STZhongsong" panose="02010600040101010101" pitchFamily="2" charset="-122"/>
                <a:ea typeface="STZhongsong" panose="02010600040101010101" pitchFamily="2" charset="-122"/>
              </a:rPr>
              <a:t>用户操作日志</a:t>
            </a:r>
            <a:endParaRPr lang="en-US" altLang="zh-TW" dirty="0">
              <a:latin typeface="STZhongsong" panose="02010600040101010101" pitchFamily="2" charset="-122"/>
              <a:ea typeface="STZhongsong" panose="02010600040101010101" pitchFamily="2" charset="-122"/>
            </a:endParaRPr>
          </a:p>
          <a:p>
            <a:endParaRPr lang="en-US" altLang="zh-TW" dirty="0">
              <a:latin typeface="STZhongsong" panose="02010600040101010101" pitchFamily="2" charset="-122"/>
              <a:ea typeface="STZhongsong" panose="02010600040101010101" pitchFamily="2" charset="-122"/>
            </a:endParaRPr>
          </a:p>
          <a:p>
            <a:r>
              <a:rPr lang="zh-TW" altLang="en-US" dirty="0">
                <a:latin typeface="STZhongsong" panose="02010600040101010101" pitchFamily="2" charset="-122"/>
                <a:ea typeface="STZhongsong" panose="02010600040101010101" pitchFamily="2" charset="-122"/>
              </a:rPr>
              <a:t>到时提醒</a:t>
            </a:r>
            <a:endParaRPr lang="en-US" altLang="zh-TW" dirty="0">
              <a:latin typeface="STZhongsong" panose="02010600040101010101" pitchFamily="2" charset="-122"/>
              <a:ea typeface="STZhongsong" panose="02010600040101010101" pitchFamily="2" charset="-122"/>
            </a:endParaRPr>
          </a:p>
          <a:p>
            <a:endParaRPr lang="en-US" altLang="zh-TW" dirty="0">
              <a:latin typeface="STZhongsong" panose="02010600040101010101" pitchFamily="2" charset="-122"/>
              <a:ea typeface="STZhongsong" panose="02010600040101010101" pitchFamily="2" charset="-122"/>
            </a:endParaRPr>
          </a:p>
          <a:p>
            <a:r>
              <a:rPr lang="zh-TW" altLang="en-US" dirty="0">
                <a:latin typeface="STZhongsong" panose="02010600040101010101" pitchFamily="2" charset="-122"/>
                <a:ea typeface="STZhongsong" panose="02010600040101010101" pitchFamily="2" charset="-122"/>
              </a:rPr>
              <a:t>串口分配</a:t>
            </a:r>
            <a:endParaRPr lang="en-US" altLang="zh-TW" dirty="0">
              <a:latin typeface="STZhongsong" panose="02010600040101010101" pitchFamily="2" charset="-122"/>
              <a:ea typeface="STZhongsong" panose="02010600040101010101" pitchFamily="2" charset="-122"/>
            </a:endParaRPr>
          </a:p>
          <a:p>
            <a:endParaRPr lang="en-US" altLang="zh-HK" dirty="0">
              <a:latin typeface="STZhongsong" panose="02010600040101010101" pitchFamily="2" charset="-122"/>
              <a:ea typeface="STZhongsong" panose="02010600040101010101" pitchFamily="2" charset="-122"/>
            </a:endParaRPr>
          </a:p>
          <a:p>
            <a:r>
              <a:rPr lang="zh-TW" altLang="en-US" dirty="0">
                <a:latin typeface="STZhongsong" panose="02010600040101010101" pitchFamily="2" charset="-122"/>
                <a:ea typeface="STZhongsong" panose="02010600040101010101" pitchFamily="2" charset="-122"/>
              </a:rPr>
              <a:t>文件保存</a:t>
            </a:r>
            <a:endParaRPr lang="en-US" altLang="zh-TW" dirty="0">
              <a:latin typeface="STZhongsong" panose="02010600040101010101" pitchFamily="2" charset="-122"/>
              <a:ea typeface="STZhongsong" panose="02010600040101010101" pitchFamily="2" charset="-122"/>
            </a:endParaRPr>
          </a:p>
          <a:p>
            <a:endParaRPr lang="en-US" altLang="zh-HK" dirty="0">
              <a:latin typeface="STZhongsong" panose="02010600040101010101" pitchFamily="2" charset="-122"/>
              <a:ea typeface="STZhongsong" panose="02010600040101010101" pitchFamily="2" charset="-122"/>
            </a:endParaRPr>
          </a:p>
          <a:p>
            <a:endParaRPr lang="zh-HK" altLang="en-US" dirty="0">
              <a:latin typeface="STZhongsong" panose="02010600040101010101" pitchFamily="2" charset="-122"/>
              <a:ea typeface="STZhongsong" panose="02010600040101010101" pitchFamily="2" charset="-122"/>
            </a:endParaRPr>
          </a:p>
        </p:txBody>
      </p:sp>
      <p:sp>
        <p:nvSpPr>
          <p:cNvPr id="11" name="文字版面配置區 1">
            <a:extLst>
              <a:ext uri="{FF2B5EF4-FFF2-40B4-BE49-F238E27FC236}">
                <a16:creationId xmlns:a16="http://schemas.microsoft.com/office/drawing/2014/main" id="{B5FD7947-BDB8-45DB-8EFD-739E27A60C87}"/>
              </a:ext>
            </a:extLst>
          </p:cNvPr>
          <p:cNvSpPr txBox="1">
            <a:spLocks/>
          </p:cNvSpPr>
          <p:nvPr/>
        </p:nvSpPr>
        <p:spPr>
          <a:xfrm>
            <a:off x="588337" y="2371099"/>
            <a:ext cx="5087075" cy="536005"/>
          </a:xfrm>
          <a:prstGeom prst="rect">
            <a:avLst/>
          </a:prstGeom>
        </p:spPr>
        <p:txBody>
          <a:bodyPr vert="horz" lIns="91440" tIns="45720" rIns="91440" bIns="45720" rtlCol="0" anchor="b">
            <a:noAutofit/>
          </a:bodyPr>
          <a:lstStyle>
            <a:lvl1pPr marL="0" indent="0" algn="l" defTabSz="457189" rtl="0" eaLnBrk="1" latinLnBrk="0" hangingPunct="1">
              <a:spcBef>
                <a:spcPct val="20000"/>
              </a:spcBef>
              <a:spcAft>
                <a:spcPts val="600"/>
              </a:spcAft>
              <a:buClr>
                <a:schemeClr val="accent2"/>
              </a:buClr>
              <a:buSzPct val="92000"/>
              <a:buFont typeface="Wingdings 2" panose="05020102010507070707" pitchFamily="18" charset="2"/>
              <a:buNone/>
              <a:defRPr sz="2200" b="0" kern="1200">
                <a:solidFill>
                  <a:schemeClr val="accent2"/>
                </a:solidFill>
                <a:latin typeface="+mn-lt"/>
                <a:ea typeface="+mn-ea"/>
                <a:cs typeface="+mn-cs"/>
              </a:defRPr>
            </a:lvl1pPr>
            <a:lvl2pPr marL="457189" indent="0" algn="l" defTabSz="457189" rtl="0" eaLnBrk="1" latinLnBrk="0" hangingPunct="1">
              <a:spcBef>
                <a:spcPct val="20000"/>
              </a:spcBef>
              <a:spcAft>
                <a:spcPts val="600"/>
              </a:spcAft>
              <a:buClr>
                <a:schemeClr val="accent2"/>
              </a:buClr>
              <a:buSzPct val="92000"/>
              <a:buFont typeface="Wingdings 2" panose="05020102010507070707" pitchFamily="18" charset="2"/>
              <a:buNone/>
              <a:defRPr sz="2000" b="1" kern="1200">
                <a:solidFill>
                  <a:schemeClr val="tx2"/>
                </a:solidFill>
                <a:latin typeface="+mn-lt"/>
                <a:ea typeface="+mn-ea"/>
                <a:cs typeface="+mn-cs"/>
              </a:defRPr>
            </a:lvl2pPr>
            <a:lvl3pPr marL="914377" indent="0" algn="l" defTabSz="457189" rtl="0" eaLnBrk="1" latinLnBrk="0" hangingPunct="1">
              <a:spcBef>
                <a:spcPct val="20000"/>
              </a:spcBef>
              <a:spcAft>
                <a:spcPts val="600"/>
              </a:spcAft>
              <a:buClr>
                <a:schemeClr val="accent2"/>
              </a:buClr>
              <a:buSzPct val="92000"/>
              <a:buFont typeface="Wingdings 2" panose="05020102010507070707" pitchFamily="18" charset="2"/>
              <a:buNone/>
              <a:defRPr sz="1800" b="1" kern="1200">
                <a:solidFill>
                  <a:schemeClr val="tx2"/>
                </a:solidFill>
                <a:latin typeface="+mn-lt"/>
                <a:ea typeface="+mn-ea"/>
                <a:cs typeface="+mn-cs"/>
              </a:defRPr>
            </a:lvl3pPr>
            <a:lvl4pPr marL="1371566" indent="0" algn="l" defTabSz="457189" rtl="0" eaLnBrk="1" latinLnBrk="0" hangingPunct="1">
              <a:spcBef>
                <a:spcPct val="20000"/>
              </a:spcBef>
              <a:spcAft>
                <a:spcPts val="600"/>
              </a:spcAft>
              <a:buClr>
                <a:schemeClr val="accent2"/>
              </a:buClr>
              <a:buSzPct val="92000"/>
              <a:buFont typeface="Wingdings 2" panose="05020102010507070707" pitchFamily="18" charset="2"/>
              <a:buNone/>
              <a:defRPr sz="1600" b="1" kern="1200">
                <a:solidFill>
                  <a:schemeClr val="tx2"/>
                </a:solidFill>
                <a:latin typeface="+mn-lt"/>
                <a:ea typeface="+mn-ea"/>
                <a:cs typeface="+mn-cs"/>
              </a:defRPr>
            </a:lvl4pPr>
            <a:lvl5pPr marL="1828754" indent="0" algn="l" defTabSz="457189" rtl="0" eaLnBrk="1" latinLnBrk="0" hangingPunct="1">
              <a:spcBef>
                <a:spcPct val="20000"/>
              </a:spcBef>
              <a:spcAft>
                <a:spcPts val="600"/>
              </a:spcAft>
              <a:buClr>
                <a:schemeClr val="accent2"/>
              </a:buClr>
              <a:buSzPct val="92000"/>
              <a:buFont typeface="Wingdings 2" panose="05020102010507070707" pitchFamily="18" charset="2"/>
              <a:buNone/>
              <a:defRPr sz="1600" b="1" kern="1200">
                <a:solidFill>
                  <a:schemeClr val="tx2"/>
                </a:solidFill>
                <a:latin typeface="+mn-lt"/>
                <a:ea typeface="+mn-ea"/>
                <a:cs typeface="+mn-cs"/>
              </a:defRPr>
            </a:lvl5pPr>
            <a:lvl6pPr marL="2285943" indent="0" algn="l" defTabSz="457189" rtl="0" eaLnBrk="1" latinLnBrk="0" hangingPunct="1">
              <a:spcBef>
                <a:spcPct val="20000"/>
              </a:spcBef>
              <a:spcAft>
                <a:spcPts val="600"/>
              </a:spcAft>
              <a:buClr>
                <a:schemeClr val="accent2"/>
              </a:buClr>
              <a:buSzPct val="92000"/>
              <a:buFont typeface="Wingdings 2" panose="05020102010507070707" pitchFamily="18" charset="2"/>
              <a:buNone/>
              <a:defRPr sz="1600" b="1" kern="1200">
                <a:solidFill>
                  <a:schemeClr val="tx2"/>
                </a:solidFill>
                <a:latin typeface="+mn-lt"/>
                <a:ea typeface="+mn-ea"/>
                <a:cs typeface="+mn-cs"/>
              </a:defRPr>
            </a:lvl6pPr>
            <a:lvl7pPr marL="2743131" indent="0" algn="l" defTabSz="457189" rtl="0" eaLnBrk="1" latinLnBrk="0" hangingPunct="1">
              <a:spcBef>
                <a:spcPct val="20000"/>
              </a:spcBef>
              <a:spcAft>
                <a:spcPts val="600"/>
              </a:spcAft>
              <a:buClr>
                <a:schemeClr val="accent2"/>
              </a:buClr>
              <a:buSzPct val="92000"/>
              <a:buFont typeface="Wingdings 2" panose="05020102010507070707" pitchFamily="18" charset="2"/>
              <a:buNone/>
              <a:defRPr sz="1600" b="1" kern="1200">
                <a:solidFill>
                  <a:schemeClr val="tx2"/>
                </a:solidFill>
                <a:latin typeface="+mn-lt"/>
                <a:ea typeface="+mn-ea"/>
                <a:cs typeface="+mn-cs"/>
              </a:defRPr>
            </a:lvl7pPr>
            <a:lvl8pPr marL="3200320" indent="0" algn="l" defTabSz="457189" rtl="0" eaLnBrk="1" latinLnBrk="0" hangingPunct="1">
              <a:spcBef>
                <a:spcPct val="20000"/>
              </a:spcBef>
              <a:spcAft>
                <a:spcPts val="600"/>
              </a:spcAft>
              <a:buClr>
                <a:schemeClr val="accent2"/>
              </a:buClr>
              <a:buSzPct val="92000"/>
              <a:buFont typeface="Wingdings 2" panose="05020102010507070707" pitchFamily="18" charset="2"/>
              <a:buNone/>
              <a:defRPr sz="1600" b="1" kern="1200">
                <a:solidFill>
                  <a:schemeClr val="tx2"/>
                </a:solidFill>
                <a:latin typeface="+mn-lt"/>
                <a:ea typeface="+mn-ea"/>
                <a:cs typeface="+mn-cs"/>
              </a:defRPr>
            </a:lvl8pPr>
            <a:lvl9pPr marL="3657509" indent="0" algn="l" defTabSz="457189" rtl="0" eaLnBrk="1" latinLnBrk="0" hangingPunct="1">
              <a:spcBef>
                <a:spcPct val="20000"/>
              </a:spcBef>
              <a:spcAft>
                <a:spcPts val="600"/>
              </a:spcAft>
              <a:buClr>
                <a:schemeClr val="accent2"/>
              </a:buClr>
              <a:buSzPct val="92000"/>
              <a:buFont typeface="Wingdings 2" panose="05020102010507070707" pitchFamily="18" charset="2"/>
              <a:buNone/>
              <a:defRPr sz="1600" b="1" kern="1200">
                <a:solidFill>
                  <a:schemeClr val="tx2"/>
                </a:solidFill>
                <a:latin typeface="+mn-lt"/>
                <a:ea typeface="+mn-ea"/>
                <a:cs typeface="+mn-cs"/>
              </a:defRPr>
            </a:lvl9pPr>
          </a:lstStyle>
          <a:p>
            <a:r>
              <a:rPr lang="zh-TW" altLang="en-US" dirty="0">
                <a:latin typeface="STZhongsong" panose="02010600040101010101" pitchFamily="2" charset="-122"/>
                <a:ea typeface="STZhongsong" panose="02010600040101010101" pitchFamily="2" charset="-122"/>
              </a:rPr>
              <a:t>用户</a:t>
            </a:r>
            <a:endParaRPr lang="en-US" altLang="zh-TW" dirty="0">
              <a:latin typeface="STZhongsong" panose="02010600040101010101" pitchFamily="2" charset="-122"/>
              <a:ea typeface="STZhongsong" panose="02010600040101010101" pitchFamily="2" charset="-122"/>
            </a:endParaRPr>
          </a:p>
        </p:txBody>
      </p:sp>
      <p:sp>
        <p:nvSpPr>
          <p:cNvPr id="12" name="文字版面配置區 1">
            <a:extLst>
              <a:ext uri="{FF2B5EF4-FFF2-40B4-BE49-F238E27FC236}">
                <a16:creationId xmlns:a16="http://schemas.microsoft.com/office/drawing/2014/main" id="{83B43BF3-8594-4D5A-8A70-14084B40BB64}"/>
              </a:ext>
            </a:extLst>
          </p:cNvPr>
          <p:cNvSpPr txBox="1">
            <a:spLocks/>
          </p:cNvSpPr>
          <p:nvPr/>
        </p:nvSpPr>
        <p:spPr>
          <a:xfrm>
            <a:off x="3131874" y="2353339"/>
            <a:ext cx="5087075" cy="536005"/>
          </a:xfrm>
          <a:prstGeom prst="rect">
            <a:avLst/>
          </a:prstGeom>
        </p:spPr>
        <p:txBody>
          <a:bodyPr vert="horz" lIns="91440" tIns="45720" rIns="91440" bIns="45720" rtlCol="0" anchor="b">
            <a:noAutofit/>
          </a:bodyPr>
          <a:lstStyle>
            <a:lvl1pPr marL="0" indent="0" algn="l" defTabSz="457189" rtl="0" eaLnBrk="1" latinLnBrk="0" hangingPunct="1">
              <a:spcBef>
                <a:spcPct val="20000"/>
              </a:spcBef>
              <a:spcAft>
                <a:spcPts val="600"/>
              </a:spcAft>
              <a:buClr>
                <a:schemeClr val="accent2"/>
              </a:buClr>
              <a:buSzPct val="92000"/>
              <a:buFont typeface="Wingdings 2" panose="05020102010507070707" pitchFamily="18" charset="2"/>
              <a:buNone/>
              <a:defRPr sz="2200" b="0" kern="1200">
                <a:solidFill>
                  <a:schemeClr val="accent2"/>
                </a:solidFill>
                <a:latin typeface="+mn-lt"/>
                <a:ea typeface="+mn-ea"/>
                <a:cs typeface="+mn-cs"/>
              </a:defRPr>
            </a:lvl1pPr>
            <a:lvl2pPr marL="457189" indent="0" algn="l" defTabSz="457189" rtl="0" eaLnBrk="1" latinLnBrk="0" hangingPunct="1">
              <a:spcBef>
                <a:spcPct val="20000"/>
              </a:spcBef>
              <a:spcAft>
                <a:spcPts val="600"/>
              </a:spcAft>
              <a:buClr>
                <a:schemeClr val="accent2"/>
              </a:buClr>
              <a:buSzPct val="92000"/>
              <a:buFont typeface="Wingdings 2" panose="05020102010507070707" pitchFamily="18" charset="2"/>
              <a:buNone/>
              <a:defRPr sz="2000" b="1" kern="1200">
                <a:solidFill>
                  <a:schemeClr val="tx2"/>
                </a:solidFill>
                <a:latin typeface="+mn-lt"/>
                <a:ea typeface="+mn-ea"/>
                <a:cs typeface="+mn-cs"/>
              </a:defRPr>
            </a:lvl2pPr>
            <a:lvl3pPr marL="914377" indent="0" algn="l" defTabSz="457189" rtl="0" eaLnBrk="1" latinLnBrk="0" hangingPunct="1">
              <a:spcBef>
                <a:spcPct val="20000"/>
              </a:spcBef>
              <a:spcAft>
                <a:spcPts val="600"/>
              </a:spcAft>
              <a:buClr>
                <a:schemeClr val="accent2"/>
              </a:buClr>
              <a:buSzPct val="92000"/>
              <a:buFont typeface="Wingdings 2" panose="05020102010507070707" pitchFamily="18" charset="2"/>
              <a:buNone/>
              <a:defRPr sz="1800" b="1" kern="1200">
                <a:solidFill>
                  <a:schemeClr val="tx2"/>
                </a:solidFill>
                <a:latin typeface="+mn-lt"/>
                <a:ea typeface="+mn-ea"/>
                <a:cs typeface="+mn-cs"/>
              </a:defRPr>
            </a:lvl3pPr>
            <a:lvl4pPr marL="1371566" indent="0" algn="l" defTabSz="457189" rtl="0" eaLnBrk="1" latinLnBrk="0" hangingPunct="1">
              <a:spcBef>
                <a:spcPct val="20000"/>
              </a:spcBef>
              <a:spcAft>
                <a:spcPts val="600"/>
              </a:spcAft>
              <a:buClr>
                <a:schemeClr val="accent2"/>
              </a:buClr>
              <a:buSzPct val="92000"/>
              <a:buFont typeface="Wingdings 2" panose="05020102010507070707" pitchFamily="18" charset="2"/>
              <a:buNone/>
              <a:defRPr sz="1600" b="1" kern="1200">
                <a:solidFill>
                  <a:schemeClr val="tx2"/>
                </a:solidFill>
                <a:latin typeface="+mn-lt"/>
                <a:ea typeface="+mn-ea"/>
                <a:cs typeface="+mn-cs"/>
              </a:defRPr>
            </a:lvl4pPr>
            <a:lvl5pPr marL="1828754" indent="0" algn="l" defTabSz="457189" rtl="0" eaLnBrk="1" latinLnBrk="0" hangingPunct="1">
              <a:spcBef>
                <a:spcPct val="20000"/>
              </a:spcBef>
              <a:spcAft>
                <a:spcPts val="600"/>
              </a:spcAft>
              <a:buClr>
                <a:schemeClr val="accent2"/>
              </a:buClr>
              <a:buSzPct val="92000"/>
              <a:buFont typeface="Wingdings 2" panose="05020102010507070707" pitchFamily="18" charset="2"/>
              <a:buNone/>
              <a:defRPr sz="1600" b="1" kern="1200">
                <a:solidFill>
                  <a:schemeClr val="tx2"/>
                </a:solidFill>
                <a:latin typeface="+mn-lt"/>
                <a:ea typeface="+mn-ea"/>
                <a:cs typeface="+mn-cs"/>
              </a:defRPr>
            </a:lvl5pPr>
            <a:lvl6pPr marL="2285943" indent="0" algn="l" defTabSz="457189" rtl="0" eaLnBrk="1" latinLnBrk="0" hangingPunct="1">
              <a:spcBef>
                <a:spcPct val="20000"/>
              </a:spcBef>
              <a:spcAft>
                <a:spcPts val="600"/>
              </a:spcAft>
              <a:buClr>
                <a:schemeClr val="accent2"/>
              </a:buClr>
              <a:buSzPct val="92000"/>
              <a:buFont typeface="Wingdings 2" panose="05020102010507070707" pitchFamily="18" charset="2"/>
              <a:buNone/>
              <a:defRPr sz="1600" b="1" kern="1200">
                <a:solidFill>
                  <a:schemeClr val="tx2"/>
                </a:solidFill>
                <a:latin typeface="+mn-lt"/>
                <a:ea typeface="+mn-ea"/>
                <a:cs typeface="+mn-cs"/>
              </a:defRPr>
            </a:lvl6pPr>
            <a:lvl7pPr marL="2743131" indent="0" algn="l" defTabSz="457189" rtl="0" eaLnBrk="1" latinLnBrk="0" hangingPunct="1">
              <a:spcBef>
                <a:spcPct val="20000"/>
              </a:spcBef>
              <a:spcAft>
                <a:spcPts val="600"/>
              </a:spcAft>
              <a:buClr>
                <a:schemeClr val="accent2"/>
              </a:buClr>
              <a:buSzPct val="92000"/>
              <a:buFont typeface="Wingdings 2" panose="05020102010507070707" pitchFamily="18" charset="2"/>
              <a:buNone/>
              <a:defRPr sz="1600" b="1" kern="1200">
                <a:solidFill>
                  <a:schemeClr val="tx2"/>
                </a:solidFill>
                <a:latin typeface="+mn-lt"/>
                <a:ea typeface="+mn-ea"/>
                <a:cs typeface="+mn-cs"/>
              </a:defRPr>
            </a:lvl7pPr>
            <a:lvl8pPr marL="3200320" indent="0" algn="l" defTabSz="457189" rtl="0" eaLnBrk="1" latinLnBrk="0" hangingPunct="1">
              <a:spcBef>
                <a:spcPct val="20000"/>
              </a:spcBef>
              <a:spcAft>
                <a:spcPts val="600"/>
              </a:spcAft>
              <a:buClr>
                <a:schemeClr val="accent2"/>
              </a:buClr>
              <a:buSzPct val="92000"/>
              <a:buFont typeface="Wingdings 2" panose="05020102010507070707" pitchFamily="18" charset="2"/>
              <a:buNone/>
              <a:defRPr sz="1600" b="1" kern="1200">
                <a:solidFill>
                  <a:schemeClr val="tx2"/>
                </a:solidFill>
                <a:latin typeface="+mn-lt"/>
                <a:ea typeface="+mn-ea"/>
                <a:cs typeface="+mn-cs"/>
              </a:defRPr>
            </a:lvl8pPr>
            <a:lvl9pPr marL="3657509" indent="0" algn="l" defTabSz="457189" rtl="0" eaLnBrk="1" latinLnBrk="0" hangingPunct="1">
              <a:spcBef>
                <a:spcPct val="20000"/>
              </a:spcBef>
              <a:spcAft>
                <a:spcPts val="600"/>
              </a:spcAft>
              <a:buClr>
                <a:schemeClr val="accent2"/>
              </a:buClr>
              <a:buSzPct val="92000"/>
              <a:buFont typeface="Wingdings 2" panose="05020102010507070707" pitchFamily="18" charset="2"/>
              <a:buNone/>
              <a:defRPr sz="1600" b="1" kern="1200">
                <a:solidFill>
                  <a:schemeClr val="tx2"/>
                </a:solidFill>
                <a:latin typeface="+mn-lt"/>
                <a:ea typeface="+mn-ea"/>
                <a:cs typeface="+mn-cs"/>
              </a:defRPr>
            </a:lvl9pPr>
          </a:lstStyle>
          <a:p>
            <a:r>
              <a:rPr lang="zh-TW" altLang="en-US" dirty="0">
                <a:latin typeface="STZhongsong" panose="02010600040101010101" pitchFamily="2" charset="-122"/>
                <a:ea typeface="STZhongsong" panose="02010600040101010101" pitchFamily="2" charset="-122"/>
              </a:rPr>
              <a:t>服务器</a:t>
            </a:r>
            <a:endParaRPr lang="en-US" altLang="zh-TW" dirty="0">
              <a:latin typeface="STZhongsong" panose="02010600040101010101" pitchFamily="2" charset="-122"/>
              <a:ea typeface="STZhongsong" panose="02010600040101010101" pitchFamily="2" charset="-122"/>
            </a:endParaRPr>
          </a:p>
        </p:txBody>
      </p:sp>
      <p:sp>
        <p:nvSpPr>
          <p:cNvPr id="2" name="投影片編號版面配置區 1">
            <a:extLst>
              <a:ext uri="{FF2B5EF4-FFF2-40B4-BE49-F238E27FC236}">
                <a16:creationId xmlns:a16="http://schemas.microsoft.com/office/drawing/2014/main" id="{933CBA0A-0CE5-4B70-9A44-80CB05CF8C2F}"/>
              </a:ext>
            </a:extLst>
          </p:cNvPr>
          <p:cNvSpPr>
            <a:spLocks noGrp="1"/>
          </p:cNvSpPr>
          <p:nvPr>
            <p:ph type="sldNum" sz="quarter" idx="12"/>
          </p:nvPr>
        </p:nvSpPr>
        <p:spPr/>
        <p:txBody>
          <a:bodyPr/>
          <a:lstStyle/>
          <a:p>
            <a:fld id="{977BA8E6-E826-B147-AA17-E3D76A29629C}" type="slidenum">
              <a:rPr kumimoji="1" lang="zh-CN" altLang="en-US" smtClean="0"/>
              <a:t>18</a:t>
            </a:fld>
            <a:endParaRPr kumimoji="1" lang="zh-CN" altLang="en-US" dirty="0"/>
          </a:p>
        </p:txBody>
      </p:sp>
      <p:sp>
        <p:nvSpPr>
          <p:cNvPr id="14" name="矩形 13">
            <a:extLst>
              <a:ext uri="{FF2B5EF4-FFF2-40B4-BE49-F238E27FC236}">
                <a16:creationId xmlns:a16="http://schemas.microsoft.com/office/drawing/2014/main" id="{153080CA-66A5-4F72-A698-4E0360DC6C73}"/>
              </a:ext>
            </a:extLst>
          </p:cNvPr>
          <p:cNvSpPr/>
          <p:nvPr/>
        </p:nvSpPr>
        <p:spPr>
          <a:xfrm>
            <a:off x="7174992" y="1395984"/>
            <a:ext cx="871728" cy="81608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15" name="矩形 14">
            <a:extLst>
              <a:ext uri="{FF2B5EF4-FFF2-40B4-BE49-F238E27FC236}">
                <a16:creationId xmlns:a16="http://schemas.microsoft.com/office/drawing/2014/main" id="{3DAC4445-B236-4702-9B6D-C2827DD6E693}"/>
              </a:ext>
            </a:extLst>
          </p:cNvPr>
          <p:cNvSpPr/>
          <p:nvPr/>
        </p:nvSpPr>
        <p:spPr>
          <a:xfrm>
            <a:off x="7174992" y="3180672"/>
            <a:ext cx="871728" cy="81608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Tree>
    <p:extLst>
      <p:ext uri="{BB962C8B-B14F-4D97-AF65-F5344CB8AC3E}">
        <p14:creationId xmlns:p14="http://schemas.microsoft.com/office/powerpoint/2010/main" val="8479694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圖片 10">
            <a:extLst>
              <a:ext uri="{FF2B5EF4-FFF2-40B4-BE49-F238E27FC236}">
                <a16:creationId xmlns:a16="http://schemas.microsoft.com/office/drawing/2014/main" id="{BC3C4CD0-746A-4B06-9088-F2BB01080385}"/>
              </a:ext>
            </a:extLst>
          </p:cNvPr>
          <p:cNvPicPr>
            <a:picLocks noChangeAspect="1"/>
          </p:cNvPicPr>
          <p:nvPr/>
        </p:nvPicPr>
        <p:blipFill>
          <a:blip r:embed="rId3"/>
          <a:stretch>
            <a:fillRect/>
          </a:stretch>
        </p:blipFill>
        <p:spPr>
          <a:xfrm>
            <a:off x="5811066" y="1135832"/>
            <a:ext cx="6097720" cy="3006538"/>
          </a:xfrm>
          <a:prstGeom prst="rect">
            <a:avLst/>
          </a:prstGeom>
          <a:noFill/>
          <a:ln>
            <a:noFill/>
          </a:ln>
        </p:spPr>
      </p:pic>
      <p:sp>
        <p:nvSpPr>
          <p:cNvPr id="6" name="標題 5">
            <a:extLst>
              <a:ext uri="{FF2B5EF4-FFF2-40B4-BE49-F238E27FC236}">
                <a16:creationId xmlns:a16="http://schemas.microsoft.com/office/drawing/2014/main" id="{F370030B-C33D-472F-AD5B-A87BD67CAA19}"/>
              </a:ext>
            </a:extLst>
          </p:cNvPr>
          <p:cNvSpPr>
            <a:spLocks noGrp="1"/>
          </p:cNvSpPr>
          <p:nvPr>
            <p:ph type="title"/>
          </p:nvPr>
        </p:nvSpPr>
        <p:spPr/>
        <p:txBody>
          <a:bodyPr>
            <a:normAutofit/>
          </a:bodyPr>
          <a:lstStyle/>
          <a:p>
            <a:r>
              <a:rPr lang="zh-TW" altLang="en-US" dirty="0">
                <a:latin typeface="STZhongsong" panose="02010600040101010101" pitchFamily="2" charset="-122"/>
                <a:ea typeface="STZhongsong" panose="02010600040101010101" pitchFamily="2" charset="-122"/>
              </a:rPr>
              <a:t>开发板资源调度与虚拟调试环境</a:t>
            </a:r>
            <a:endParaRPr lang="zh-HK" altLang="en-US" dirty="0">
              <a:latin typeface="STZhongsong" panose="02010600040101010101" pitchFamily="2" charset="-122"/>
              <a:ea typeface="STZhongsong" panose="02010600040101010101" pitchFamily="2" charset="-122"/>
            </a:endParaRPr>
          </a:p>
        </p:txBody>
      </p:sp>
      <p:sp>
        <p:nvSpPr>
          <p:cNvPr id="4" name="內容版面配置區 2">
            <a:extLst>
              <a:ext uri="{FF2B5EF4-FFF2-40B4-BE49-F238E27FC236}">
                <a16:creationId xmlns:a16="http://schemas.microsoft.com/office/drawing/2014/main" id="{73A56A28-A482-4494-91F5-CBEDEE3F1128}"/>
              </a:ext>
            </a:extLst>
          </p:cNvPr>
          <p:cNvSpPr>
            <a:spLocks noGrp="1"/>
          </p:cNvSpPr>
          <p:nvPr>
            <p:ph sz="half" idx="2"/>
          </p:nvPr>
        </p:nvSpPr>
        <p:spPr>
          <a:xfrm>
            <a:off x="538918" y="2764003"/>
            <a:ext cx="5165240" cy="2687615"/>
          </a:xfrm>
        </p:spPr>
        <p:txBody>
          <a:bodyPr/>
          <a:lstStyle/>
          <a:p>
            <a:r>
              <a:rPr lang="en-US" altLang="zh-TW" dirty="0">
                <a:latin typeface="STZhongsong" panose="02010600040101010101" pitchFamily="2" charset="-122"/>
                <a:ea typeface="STZhongsong" panose="02010600040101010101" pitchFamily="2" charset="-122"/>
              </a:rPr>
              <a:t>MySQL</a:t>
            </a:r>
          </a:p>
          <a:p>
            <a:endParaRPr lang="en-US" altLang="zh-HK" dirty="0">
              <a:latin typeface="STZhongsong" panose="02010600040101010101" pitchFamily="2" charset="-122"/>
              <a:ea typeface="STZhongsong" panose="02010600040101010101" pitchFamily="2" charset="-122"/>
            </a:endParaRPr>
          </a:p>
          <a:p>
            <a:endParaRPr lang="zh-HK" altLang="en-US" dirty="0">
              <a:latin typeface="STZhongsong" panose="02010600040101010101" pitchFamily="2" charset="-122"/>
              <a:ea typeface="STZhongsong" panose="02010600040101010101" pitchFamily="2" charset="-122"/>
            </a:endParaRPr>
          </a:p>
        </p:txBody>
      </p:sp>
      <p:sp>
        <p:nvSpPr>
          <p:cNvPr id="5" name="文字版面配置區 1">
            <a:extLst>
              <a:ext uri="{FF2B5EF4-FFF2-40B4-BE49-F238E27FC236}">
                <a16:creationId xmlns:a16="http://schemas.microsoft.com/office/drawing/2014/main" id="{41F1D6EC-66B8-48AF-A14C-F925E01B6622}"/>
              </a:ext>
            </a:extLst>
          </p:cNvPr>
          <p:cNvSpPr txBox="1">
            <a:spLocks/>
          </p:cNvSpPr>
          <p:nvPr/>
        </p:nvSpPr>
        <p:spPr>
          <a:xfrm>
            <a:off x="510174" y="1659196"/>
            <a:ext cx="5087075" cy="536005"/>
          </a:xfrm>
          <a:prstGeom prst="rect">
            <a:avLst/>
          </a:prstGeom>
        </p:spPr>
        <p:txBody>
          <a:bodyPr vert="horz" lIns="91440" tIns="45720" rIns="91440" bIns="45720" rtlCol="0" anchor="b">
            <a:noAutofit/>
          </a:bodyPr>
          <a:lstStyle>
            <a:lvl1pPr marL="0" indent="0" algn="l" defTabSz="457189" rtl="0" eaLnBrk="1" latinLnBrk="0" hangingPunct="1">
              <a:spcBef>
                <a:spcPct val="20000"/>
              </a:spcBef>
              <a:spcAft>
                <a:spcPts val="600"/>
              </a:spcAft>
              <a:buClr>
                <a:schemeClr val="accent2"/>
              </a:buClr>
              <a:buSzPct val="92000"/>
              <a:buFont typeface="Wingdings 2" panose="05020102010507070707" pitchFamily="18" charset="2"/>
              <a:buNone/>
              <a:defRPr sz="2200" b="0" kern="1200">
                <a:solidFill>
                  <a:schemeClr val="accent2"/>
                </a:solidFill>
                <a:latin typeface="+mn-lt"/>
                <a:ea typeface="+mn-ea"/>
                <a:cs typeface="+mn-cs"/>
              </a:defRPr>
            </a:lvl1pPr>
            <a:lvl2pPr marL="457189" indent="0" algn="l" defTabSz="457189" rtl="0" eaLnBrk="1" latinLnBrk="0" hangingPunct="1">
              <a:spcBef>
                <a:spcPct val="20000"/>
              </a:spcBef>
              <a:spcAft>
                <a:spcPts val="600"/>
              </a:spcAft>
              <a:buClr>
                <a:schemeClr val="accent2"/>
              </a:buClr>
              <a:buSzPct val="92000"/>
              <a:buFont typeface="Wingdings 2" panose="05020102010507070707" pitchFamily="18" charset="2"/>
              <a:buNone/>
              <a:defRPr sz="2000" b="1" kern="1200">
                <a:solidFill>
                  <a:schemeClr val="tx2"/>
                </a:solidFill>
                <a:latin typeface="+mn-lt"/>
                <a:ea typeface="+mn-ea"/>
                <a:cs typeface="+mn-cs"/>
              </a:defRPr>
            </a:lvl2pPr>
            <a:lvl3pPr marL="914377" indent="0" algn="l" defTabSz="457189" rtl="0" eaLnBrk="1" latinLnBrk="0" hangingPunct="1">
              <a:spcBef>
                <a:spcPct val="20000"/>
              </a:spcBef>
              <a:spcAft>
                <a:spcPts val="600"/>
              </a:spcAft>
              <a:buClr>
                <a:schemeClr val="accent2"/>
              </a:buClr>
              <a:buSzPct val="92000"/>
              <a:buFont typeface="Wingdings 2" panose="05020102010507070707" pitchFamily="18" charset="2"/>
              <a:buNone/>
              <a:defRPr sz="1800" b="1" kern="1200">
                <a:solidFill>
                  <a:schemeClr val="tx2"/>
                </a:solidFill>
                <a:latin typeface="+mn-lt"/>
                <a:ea typeface="+mn-ea"/>
                <a:cs typeface="+mn-cs"/>
              </a:defRPr>
            </a:lvl3pPr>
            <a:lvl4pPr marL="1371566" indent="0" algn="l" defTabSz="457189" rtl="0" eaLnBrk="1" latinLnBrk="0" hangingPunct="1">
              <a:spcBef>
                <a:spcPct val="20000"/>
              </a:spcBef>
              <a:spcAft>
                <a:spcPts val="600"/>
              </a:spcAft>
              <a:buClr>
                <a:schemeClr val="accent2"/>
              </a:buClr>
              <a:buSzPct val="92000"/>
              <a:buFont typeface="Wingdings 2" panose="05020102010507070707" pitchFamily="18" charset="2"/>
              <a:buNone/>
              <a:defRPr sz="1600" b="1" kern="1200">
                <a:solidFill>
                  <a:schemeClr val="tx2"/>
                </a:solidFill>
                <a:latin typeface="+mn-lt"/>
                <a:ea typeface="+mn-ea"/>
                <a:cs typeface="+mn-cs"/>
              </a:defRPr>
            </a:lvl4pPr>
            <a:lvl5pPr marL="1828754" indent="0" algn="l" defTabSz="457189" rtl="0" eaLnBrk="1" latinLnBrk="0" hangingPunct="1">
              <a:spcBef>
                <a:spcPct val="20000"/>
              </a:spcBef>
              <a:spcAft>
                <a:spcPts val="600"/>
              </a:spcAft>
              <a:buClr>
                <a:schemeClr val="accent2"/>
              </a:buClr>
              <a:buSzPct val="92000"/>
              <a:buFont typeface="Wingdings 2" panose="05020102010507070707" pitchFamily="18" charset="2"/>
              <a:buNone/>
              <a:defRPr sz="1600" b="1" kern="1200">
                <a:solidFill>
                  <a:schemeClr val="tx2"/>
                </a:solidFill>
                <a:latin typeface="+mn-lt"/>
                <a:ea typeface="+mn-ea"/>
                <a:cs typeface="+mn-cs"/>
              </a:defRPr>
            </a:lvl5pPr>
            <a:lvl6pPr marL="2285943" indent="0" algn="l" defTabSz="457189" rtl="0" eaLnBrk="1" latinLnBrk="0" hangingPunct="1">
              <a:spcBef>
                <a:spcPct val="20000"/>
              </a:spcBef>
              <a:spcAft>
                <a:spcPts val="600"/>
              </a:spcAft>
              <a:buClr>
                <a:schemeClr val="accent2"/>
              </a:buClr>
              <a:buSzPct val="92000"/>
              <a:buFont typeface="Wingdings 2" panose="05020102010507070707" pitchFamily="18" charset="2"/>
              <a:buNone/>
              <a:defRPr sz="1600" b="1" kern="1200">
                <a:solidFill>
                  <a:schemeClr val="tx2"/>
                </a:solidFill>
                <a:latin typeface="+mn-lt"/>
                <a:ea typeface="+mn-ea"/>
                <a:cs typeface="+mn-cs"/>
              </a:defRPr>
            </a:lvl6pPr>
            <a:lvl7pPr marL="2743131" indent="0" algn="l" defTabSz="457189" rtl="0" eaLnBrk="1" latinLnBrk="0" hangingPunct="1">
              <a:spcBef>
                <a:spcPct val="20000"/>
              </a:spcBef>
              <a:spcAft>
                <a:spcPts val="600"/>
              </a:spcAft>
              <a:buClr>
                <a:schemeClr val="accent2"/>
              </a:buClr>
              <a:buSzPct val="92000"/>
              <a:buFont typeface="Wingdings 2" panose="05020102010507070707" pitchFamily="18" charset="2"/>
              <a:buNone/>
              <a:defRPr sz="1600" b="1" kern="1200">
                <a:solidFill>
                  <a:schemeClr val="tx2"/>
                </a:solidFill>
                <a:latin typeface="+mn-lt"/>
                <a:ea typeface="+mn-ea"/>
                <a:cs typeface="+mn-cs"/>
              </a:defRPr>
            </a:lvl7pPr>
            <a:lvl8pPr marL="3200320" indent="0" algn="l" defTabSz="457189" rtl="0" eaLnBrk="1" latinLnBrk="0" hangingPunct="1">
              <a:spcBef>
                <a:spcPct val="20000"/>
              </a:spcBef>
              <a:spcAft>
                <a:spcPts val="600"/>
              </a:spcAft>
              <a:buClr>
                <a:schemeClr val="accent2"/>
              </a:buClr>
              <a:buSzPct val="92000"/>
              <a:buFont typeface="Wingdings 2" panose="05020102010507070707" pitchFamily="18" charset="2"/>
              <a:buNone/>
              <a:defRPr sz="1600" b="1" kern="1200">
                <a:solidFill>
                  <a:schemeClr val="tx2"/>
                </a:solidFill>
                <a:latin typeface="+mn-lt"/>
                <a:ea typeface="+mn-ea"/>
                <a:cs typeface="+mn-cs"/>
              </a:defRPr>
            </a:lvl8pPr>
            <a:lvl9pPr marL="3657509" indent="0" algn="l" defTabSz="457189" rtl="0" eaLnBrk="1" latinLnBrk="0" hangingPunct="1">
              <a:spcBef>
                <a:spcPct val="20000"/>
              </a:spcBef>
              <a:spcAft>
                <a:spcPts val="600"/>
              </a:spcAft>
              <a:buClr>
                <a:schemeClr val="accent2"/>
              </a:buClr>
              <a:buSzPct val="92000"/>
              <a:buFont typeface="Wingdings 2" panose="05020102010507070707" pitchFamily="18" charset="2"/>
              <a:buNone/>
              <a:defRPr sz="1600" b="1" kern="1200">
                <a:solidFill>
                  <a:schemeClr val="tx2"/>
                </a:solidFill>
                <a:latin typeface="+mn-lt"/>
                <a:ea typeface="+mn-ea"/>
                <a:cs typeface="+mn-cs"/>
              </a:defRPr>
            </a:lvl9pPr>
          </a:lstStyle>
          <a:p>
            <a:r>
              <a:rPr lang="zh-TW" altLang="en-US" dirty="0">
                <a:latin typeface="STZhongsong" panose="02010600040101010101" pitchFamily="2" charset="-122"/>
                <a:ea typeface="STZhongsong" panose="02010600040101010101" pitchFamily="2" charset="-122"/>
              </a:rPr>
              <a:t>用户信息与</a:t>
            </a:r>
            <a:r>
              <a:rPr lang="en-US" altLang="zh-TW" dirty="0">
                <a:latin typeface="STZhongsong" panose="02010600040101010101" pitchFamily="2" charset="-122"/>
                <a:ea typeface="STZhongsong" panose="02010600040101010101" pitchFamily="2" charset="-122"/>
              </a:rPr>
              <a:t>Docker</a:t>
            </a:r>
            <a:r>
              <a:rPr lang="zh-TW" altLang="en-US" dirty="0">
                <a:latin typeface="STZhongsong" panose="02010600040101010101" pitchFamily="2" charset="-122"/>
                <a:ea typeface="STZhongsong" panose="02010600040101010101" pitchFamily="2" charset="-122"/>
              </a:rPr>
              <a:t>信息管理</a:t>
            </a:r>
            <a:endParaRPr lang="en-US" altLang="zh-TW" dirty="0">
              <a:latin typeface="STZhongsong" panose="02010600040101010101" pitchFamily="2" charset="-122"/>
              <a:ea typeface="STZhongsong" panose="02010600040101010101" pitchFamily="2" charset="-122"/>
            </a:endParaRPr>
          </a:p>
        </p:txBody>
      </p:sp>
      <p:pic>
        <p:nvPicPr>
          <p:cNvPr id="10" name="圖片 9">
            <a:extLst>
              <a:ext uri="{FF2B5EF4-FFF2-40B4-BE49-F238E27FC236}">
                <a16:creationId xmlns:a16="http://schemas.microsoft.com/office/drawing/2014/main" id="{CD192E61-FB2B-4D9F-A69D-A0EADD28A4BD}"/>
              </a:ext>
            </a:extLst>
          </p:cNvPr>
          <p:cNvPicPr>
            <a:picLocks noChangeAspect="1"/>
          </p:cNvPicPr>
          <p:nvPr/>
        </p:nvPicPr>
        <p:blipFill>
          <a:blip r:embed="rId4"/>
          <a:stretch>
            <a:fillRect/>
          </a:stretch>
        </p:blipFill>
        <p:spPr>
          <a:xfrm>
            <a:off x="3467092" y="4387697"/>
            <a:ext cx="2874741" cy="1716264"/>
          </a:xfrm>
          <a:prstGeom prst="rect">
            <a:avLst/>
          </a:prstGeom>
        </p:spPr>
      </p:pic>
      <p:pic>
        <p:nvPicPr>
          <p:cNvPr id="12" name="圖片 11">
            <a:extLst>
              <a:ext uri="{FF2B5EF4-FFF2-40B4-BE49-F238E27FC236}">
                <a16:creationId xmlns:a16="http://schemas.microsoft.com/office/drawing/2014/main" id="{8ADD1596-CA5C-4359-9C90-BFCD5FFCD07F}"/>
              </a:ext>
            </a:extLst>
          </p:cNvPr>
          <p:cNvPicPr>
            <a:picLocks noChangeAspect="1"/>
          </p:cNvPicPr>
          <p:nvPr/>
        </p:nvPicPr>
        <p:blipFill>
          <a:blip r:embed="rId5"/>
          <a:stretch>
            <a:fillRect/>
          </a:stretch>
        </p:blipFill>
        <p:spPr>
          <a:xfrm>
            <a:off x="432010" y="3867462"/>
            <a:ext cx="3035082" cy="2314893"/>
          </a:xfrm>
          <a:prstGeom prst="rect">
            <a:avLst/>
          </a:prstGeom>
        </p:spPr>
      </p:pic>
      <p:sp>
        <p:nvSpPr>
          <p:cNvPr id="2" name="投影片編號版面配置區 1">
            <a:extLst>
              <a:ext uri="{FF2B5EF4-FFF2-40B4-BE49-F238E27FC236}">
                <a16:creationId xmlns:a16="http://schemas.microsoft.com/office/drawing/2014/main" id="{8BA97294-CF03-49C8-BA28-2A1AA3D8B7F5}"/>
              </a:ext>
            </a:extLst>
          </p:cNvPr>
          <p:cNvSpPr>
            <a:spLocks noGrp="1"/>
          </p:cNvSpPr>
          <p:nvPr>
            <p:ph type="sldNum" sz="quarter" idx="12"/>
          </p:nvPr>
        </p:nvSpPr>
        <p:spPr/>
        <p:txBody>
          <a:bodyPr/>
          <a:lstStyle/>
          <a:p>
            <a:fld id="{977BA8E6-E826-B147-AA17-E3D76A29629C}" type="slidenum">
              <a:rPr kumimoji="1" lang="zh-CN" altLang="en-US" smtClean="0"/>
              <a:t>19</a:t>
            </a:fld>
            <a:endParaRPr kumimoji="1" lang="zh-CN" altLang="en-US" dirty="0"/>
          </a:p>
        </p:txBody>
      </p:sp>
      <p:sp>
        <p:nvSpPr>
          <p:cNvPr id="9" name="矩形 8">
            <a:extLst>
              <a:ext uri="{FF2B5EF4-FFF2-40B4-BE49-F238E27FC236}">
                <a16:creationId xmlns:a16="http://schemas.microsoft.com/office/drawing/2014/main" id="{9A035187-770E-4F6E-8110-3147AD774EA5}"/>
              </a:ext>
            </a:extLst>
          </p:cNvPr>
          <p:cNvSpPr/>
          <p:nvPr/>
        </p:nvSpPr>
        <p:spPr>
          <a:xfrm>
            <a:off x="7198918" y="2286385"/>
            <a:ext cx="871728" cy="81608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Tree>
    <p:extLst>
      <p:ext uri="{BB962C8B-B14F-4D97-AF65-F5344CB8AC3E}">
        <p14:creationId xmlns:p14="http://schemas.microsoft.com/office/powerpoint/2010/main" val="30498070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E4B3B5DF-DAF7-B946-AB06-11AE7FF1176B}"/>
              </a:ext>
            </a:extLst>
          </p:cNvPr>
          <p:cNvSpPr>
            <a:spLocks noGrp="1"/>
          </p:cNvSpPr>
          <p:nvPr>
            <p:ph idx="1"/>
          </p:nvPr>
        </p:nvSpPr>
        <p:spPr>
          <a:xfrm>
            <a:off x="1687285" y="2089845"/>
            <a:ext cx="9923523" cy="3391101"/>
          </a:xfrm>
        </p:spPr>
        <p:txBody>
          <a:bodyPr anchor="t">
            <a:normAutofit/>
          </a:bodyPr>
          <a:lstStyle/>
          <a:p>
            <a:r>
              <a:rPr kumimoji="1" lang="zh-CN" altLang="en-US" dirty="0">
                <a:latin typeface="STZhongsong" panose="02010600040101010101" pitchFamily="2" charset="-122"/>
                <a:ea typeface="STZhongsong" panose="02010600040101010101" pitchFamily="2" charset="-122"/>
              </a:rPr>
              <a:t>一 </a:t>
            </a:r>
            <a:r>
              <a:rPr kumimoji="1" lang="zh-TW" altLang="en-US" dirty="0">
                <a:latin typeface="STZhongsong" panose="02010600040101010101" pitchFamily="2" charset="-122"/>
                <a:ea typeface="STZhongsong" panose="02010600040101010101" pitchFamily="2" charset="-122"/>
              </a:rPr>
              <a:t>研究背景与目的</a:t>
            </a:r>
            <a:endParaRPr kumimoji="1" lang="en-US" altLang="zh-TW" dirty="0">
              <a:latin typeface="STZhongsong" panose="02010600040101010101" pitchFamily="2" charset="-122"/>
              <a:ea typeface="STZhongsong" panose="02010600040101010101" pitchFamily="2" charset="-122"/>
            </a:endParaRPr>
          </a:p>
          <a:p>
            <a:r>
              <a:rPr kumimoji="1" lang="zh-TW" altLang="en-US" dirty="0">
                <a:latin typeface="STZhongsong" panose="02010600040101010101" pitchFamily="2" charset="-122"/>
                <a:ea typeface="STZhongsong" panose="02010600040101010101" pitchFamily="2" charset="-122"/>
              </a:rPr>
              <a:t>三 相关工作介绍</a:t>
            </a:r>
            <a:endParaRPr kumimoji="1" lang="en-US" altLang="zh-TW" dirty="0">
              <a:latin typeface="STZhongsong" panose="02010600040101010101" pitchFamily="2" charset="-122"/>
              <a:ea typeface="STZhongsong" panose="02010600040101010101" pitchFamily="2" charset="-122"/>
            </a:endParaRPr>
          </a:p>
          <a:p>
            <a:r>
              <a:rPr kumimoji="1" lang="zh-TW" altLang="en-US" dirty="0">
                <a:latin typeface="STZhongsong" panose="02010600040101010101" pitchFamily="2" charset="-122"/>
                <a:ea typeface="STZhongsong" panose="02010600040101010101" pitchFamily="2" charset="-122"/>
              </a:rPr>
              <a:t>三 在线实验平台设计</a:t>
            </a:r>
            <a:endParaRPr kumimoji="1" lang="en-US" altLang="zh-TW" dirty="0">
              <a:latin typeface="STZhongsong" panose="02010600040101010101" pitchFamily="2" charset="-122"/>
              <a:ea typeface="STZhongsong" panose="02010600040101010101" pitchFamily="2" charset="-122"/>
            </a:endParaRPr>
          </a:p>
          <a:p>
            <a:r>
              <a:rPr kumimoji="1" lang="zh-TW" altLang="en-US" dirty="0">
                <a:latin typeface="STZhongsong" panose="02010600040101010101" pitchFamily="2" charset="-122"/>
                <a:ea typeface="STZhongsong" panose="02010600040101010101" pitchFamily="2" charset="-122"/>
              </a:rPr>
              <a:t>四 在线实验平台实现</a:t>
            </a:r>
            <a:endParaRPr kumimoji="1" lang="en-US" altLang="zh-TW" dirty="0">
              <a:latin typeface="STZhongsong" panose="02010600040101010101" pitchFamily="2" charset="-122"/>
              <a:ea typeface="STZhongsong" panose="02010600040101010101" pitchFamily="2" charset="-122"/>
            </a:endParaRPr>
          </a:p>
          <a:p>
            <a:r>
              <a:rPr kumimoji="1" lang="zh-TW" altLang="en-US" dirty="0">
                <a:latin typeface="STZhongsong" panose="02010600040101010101" pitchFamily="2" charset="-122"/>
                <a:ea typeface="STZhongsong" panose="02010600040101010101" pitchFamily="2" charset="-122"/>
              </a:rPr>
              <a:t>五 总结与展望</a:t>
            </a:r>
            <a:endParaRPr kumimoji="1" lang="zh-CN" altLang="en-US" dirty="0">
              <a:latin typeface="STZhongsong" panose="02010600040101010101" pitchFamily="2" charset="-122"/>
              <a:ea typeface="STZhongsong" panose="02010600040101010101" pitchFamily="2" charset="-122"/>
            </a:endParaRPr>
          </a:p>
        </p:txBody>
      </p:sp>
      <p:sp>
        <p:nvSpPr>
          <p:cNvPr id="2" name="标题 1">
            <a:extLst>
              <a:ext uri="{FF2B5EF4-FFF2-40B4-BE49-F238E27FC236}">
                <a16:creationId xmlns:a16="http://schemas.microsoft.com/office/drawing/2014/main" id="{ABB6AA08-C32B-6F4E-8AB3-67AE085DA5BA}"/>
              </a:ext>
            </a:extLst>
          </p:cNvPr>
          <p:cNvSpPr>
            <a:spLocks noGrp="1"/>
          </p:cNvSpPr>
          <p:nvPr>
            <p:ph type="title"/>
          </p:nvPr>
        </p:nvSpPr>
        <p:spPr/>
        <p:txBody>
          <a:bodyPr/>
          <a:lstStyle/>
          <a:p>
            <a:r>
              <a:rPr kumimoji="1" lang="zh-CN" altLang="en-US" dirty="0"/>
              <a:t>目录</a:t>
            </a:r>
          </a:p>
        </p:txBody>
      </p:sp>
      <p:sp>
        <p:nvSpPr>
          <p:cNvPr id="4" name="投影片編號版面配置區 3">
            <a:extLst>
              <a:ext uri="{FF2B5EF4-FFF2-40B4-BE49-F238E27FC236}">
                <a16:creationId xmlns:a16="http://schemas.microsoft.com/office/drawing/2014/main" id="{38A0A012-9C9F-4300-BCB1-19D4C04C14D6}"/>
              </a:ext>
            </a:extLst>
          </p:cNvPr>
          <p:cNvSpPr>
            <a:spLocks noGrp="1"/>
          </p:cNvSpPr>
          <p:nvPr>
            <p:ph type="sldNum" sz="quarter" idx="12"/>
          </p:nvPr>
        </p:nvSpPr>
        <p:spPr/>
        <p:txBody>
          <a:bodyPr/>
          <a:lstStyle/>
          <a:p>
            <a:fld id="{977BA8E6-E826-B147-AA17-E3D76A29629C}" type="slidenum">
              <a:rPr kumimoji="1" lang="zh-CN" altLang="en-US" smtClean="0"/>
              <a:t>2</a:t>
            </a:fld>
            <a:endParaRPr kumimoji="1" lang="zh-CN" altLang="en-US" dirty="0"/>
          </a:p>
        </p:txBody>
      </p:sp>
    </p:spTree>
    <p:extLst>
      <p:ext uri="{BB962C8B-B14F-4D97-AF65-F5344CB8AC3E}">
        <p14:creationId xmlns:p14="http://schemas.microsoft.com/office/powerpoint/2010/main" val="7492313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圖片 7">
            <a:extLst>
              <a:ext uri="{FF2B5EF4-FFF2-40B4-BE49-F238E27FC236}">
                <a16:creationId xmlns:a16="http://schemas.microsoft.com/office/drawing/2014/main" id="{B89B44C1-B705-4709-AB68-6FC0B19EB990}"/>
              </a:ext>
            </a:extLst>
          </p:cNvPr>
          <p:cNvPicPr>
            <a:picLocks noChangeAspect="1"/>
          </p:cNvPicPr>
          <p:nvPr/>
        </p:nvPicPr>
        <p:blipFill>
          <a:blip r:embed="rId3"/>
          <a:stretch>
            <a:fillRect/>
          </a:stretch>
        </p:blipFill>
        <p:spPr>
          <a:xfrm>
            <a:off x="5811066" y="1135832"/>
            <a:ext cx="6097720" cy="3006538"/>
          </a:xfrm>
          <a:prstGeom prst="rect">
            <a:avLst/>
          </a:prstGeom>
          <a:noFill/>
          <a:ln>
            <a:noFill/>
          </a:ln>
        </p:spPr>
      </p:pic>
      <p:sp>
        <p:nvSpPr>
          <p:cNvPr id="6" name="標題 5">
            <a:extLst>
              <a:ext uri="{FF2B5EF4-FFF2-40B4-BE49-F238E27FC236}">
                <a16:creationId xmlns:a16="http://schemas.microsoft.com/office/drawing/2014/main" id="{F370030B-C33D-472F-AD5B-A87BD67CAA19}"/>
              </a:ext>
            </a:extLst>
          </p:cNvPr>
          <p:cNvSpPr>
            <a:spLocks noGrp="1"/>
          </p:cNvSpPr>
          <p:nvPr>
            <p:ph type="title"/>
          </p:nvPr>
        </p:nvSpPr>
        <p:spPr/>
        <p:txBody>
          <a:bodyPr>
            <a:normAutofit/>
          </a:bodyPr>
          <a:lstStyle/>
          <a:p>
            <a:r>
              <a:rPr lang="zh-TW" altLang="en-US" dirty="0">
                <a:latin typeface="STZhongsong" panose="02010600040101010101" pitchFamily="2" charset="-122"/>
                <a:ea typeface="STZhongsong" panose="02010600040101010101" pitchFamily="2" charset="-122"/>
              </a:rPr>
              <a:t>预约系统</a:t>
            </a:r>
            <a:endParaRPr lang="zh-HK" altLang="en-US" dirty="0">
              <a:latin typeface="STZhongsong" panose="02010600040101010101" pitchFamily="2" charset="-122"/>
              <a:ea typeface="STZhongsong" panose="02010600040101010101" pitchFamily="2" charset="-122"/>
            </a:endParaRPr>
          </a:p>
        </p:txBody>
      </p:sp>
      <p:sp>
        <p:nvSpPr>
          <p:cNvPr id="4" name="內容版面配置區 2">
            <a:extLst>
              <a:ext uri="{FF2B5EF4-FFF2-40B4-BE49-F238E27FC236}">
                <a16:creationId xmlns:a16="http://schemas.microsoft.com/office/drawing/2014/main" id="{73A56A28-A482-4494-91F5-CBEDEE3F1128}"/>
              </a:ext>
            </a:extLst>
          </p:cNvPr>
          <p:cNvSpPr>
            <a:spLocks noGrp="1"/>
          </p:cNvSpPr>
          <p:nvPr>
            <p:ph sz="half" idx="2"/>
          </p:nvPr>
        </p:nvSpPr>
        <p:spPr>
          <a:xfrm>
            <a:off x="538918" y="2764003"/>
            <a:ext cx="5165240" cy="2687615"/>
          </a:xfrm>
        </p:spPr>
        <p:txBody>
          <a:bodyPr/>
          <a:lstStyle/>
          <a:p>
            <a:r>
              <a:rPr lang="zh-TW" altLang="en-US" dirty="0">
                <a:latin typeface="STZhongsong" panose="02010600040101010101" pitchFamily="2" charset="-122"/>
                <a:ea typeface="STZhongsong" panose="02010600040101010101" pitchFamily="2" charset="-122"/>
              </a:rPr>
              <a:t>预约优先策略</a:t>
            </a:r>
            <a:endParaRPr lang="en-US" altLang="zh-TW" dirty="0">
              <a:latin typeface="STZhongsong" panose="02010600040101010101" pitchFamily="2" charset="-122"/>
              <a:ea typeface="STZhongsong" panose="02010600040101010101" pitchFamily="2" charset="-122"/>
            </a:endParaRPr>
          </a:p>
          <a:p>
            <a:endParaRPr lang="en-US" altLang="zh-HK" dirty="0">
              <a:latin typeface="STZhongsong" panose="02010600040101010101" pitchFamily="2" charset="-122"/>
              <a:ea typeface="STZhongsong" panose="02010600040101010101" pitchFamily="2" charset="-122"/>
            </a:endParaRPr>
          </a:p>
          <a:p>
            <a:r>
              <a:rPr lang="zh-TW" altLang="en-US" dirty="0">
                <a:latin typeface="STZhongsong" panose="02010600040101010101" pitchFamily="2" charset="-122"/>
                <a:ea typeface="STZhongsong" panose="02010600040101010101" pitchFamily="2" charset="-122"/>
              </a:rPr>
              <a:t>机器更新策略</a:t>
            </a:r>
            <a:endParaRPr lang="zh-HK" altLang="en-US" dirty="0">
              <a:latin typeface="STZhongsong" panose="02010600040101010101" pitchFamily="2" charset="-122"/>
              <a:ea typeface="STZhongsong" panose="02010600040101010101" pitchFamily="2" charset="-122"/>
            </a:endParaRPr>
          </a:p>
        </p:txBody>
      </p:sp>
      <p:sp>
        <p:nvSpPr>
          <p:cNvPr id="5" name="文字版面配置區 1">
            <a:extLst>
              <a:ext uri="{FF2B5EF4-FFF2-40B4-BE49-F238E27FC236}">
                <a16:creationId xmlns:a16="http://schemas.microsoft.com/office/drawing/2014/main" id="{41F1D6EC-66B8-48AF-A14C-F925E01B6622}"/>
              </a:ext>
            </a:extLst>
          </p:cNvPr>
          <p:cNvSpPr txBox="1">
            <a:spLocks/>
          </p:cNvSpPr>
          <p:nvPr/>
        </p:nvSpPr>
        <p:spPr>
          <a:xfrm>
            <a:off x="510174" y="1659196"/>
            <a:ext cx="5087075" cy="536005"/>
          </a:xfrm>
          <a:prstGeom prst="rect">
            <a:avLst/>
          </a:prstGeom>
        </p:spPr>
        <p:txBody>
          <a:bodyPr vert="horz" lIns="91440" tIns="45720" rIns="91440" bIns="45720" rtlCol="0" anchor="b">
            <a:noAutofit/>
          </a:bodyPr>
          <a:lstStyle>
            <a:lvl1pPr marL="0" indent="0" algn="l" defTabSz="457189" rtl="0" eaLnBrk="1" latinLnBrk="0" hangingPunct="1">
              <a:spcBef>
                <a:spcPct val="20000"/>
              </a:spcBef>
              <a:spcAft>
                <a:spcPts val="600"/>
              </a:spcAft>
              <a:buClr>
                <a:schemeClr val="accent2"/>
              </a:buClr>
              <a:buSzPct val="92000"/>
              <a:buFont typeface="Wingdings 2" panose="05020102010507070707" pitchFamily="18" charset="2"/>
              <a:buNone/>
              <a:defRPr sz="2200" b="0" kern="1200">
                <a:solidFill>
                  <a:schemeClr val="accent2"/>
                </a:solidFill>
                <a:latin typeface="+mn-lt"/>
                <a:ea typeface="+mn-ea"/>
                <a:cs typeface="+mn-cs"/>
              </a:defRPr>
            </a:lvl1pPr>
            <a:lvl2pPr marL="457189" indent="0" algn="l" defTabSz="457189" rtl="0" eaLnBrk="1" latinLnBrk="0" hangingPunct="1">
              <a:spcBef>
                <a:spcPct val="20000"/>
              </a:spcBef>
              <a:spcAft>
                <a:spcPts val="600"/>
              </a:spcAft>
              <a:buClr>
                <a:schemeClr val="accent2"/>
              </a:buClr>
              <a:buSzPct val="92000"/>
              <a:buFont typeface="Wingdings 2" panose="05020102010507070707" pitchFamily="18" charset="2"/>
              <a:buNone/>
              <a:defRPr sz="2000" b="1" kern="1200">
                <a:solidFill>
                  <a:schemeClr val="tx2"/>
                </a:solidFill>
                <a:latin typeface="+mn-lt"/>
                <a:ea typeface="+mn-ea"/>
                <a:cs typeface="+mn-cs"/>
              </a:defRPr>
            </a:lvl2pPr>
            <a:lvl3pPr marL="914377" indent="0" algn="l" defTabSz="457189" rtl="0" eaLnBrk="1" latinLnBrk="0" hangingPunct="1">
              <a:spcBef>
                <a:spcPct val="20000"/>
              </a:spcBef>
              <a:spcAft>
                <a:spcPts val="600"/>
              </a:spcAft>
              <a:buClr>
                <a:schemeClr val="accent2"/>
              </a:buClr>
              <a:buSzPct val="92000"/>
              <a:buFont typeface="Wingdings 2" panose="05020102010507070707" pitchFamily="18" charset="2"/>
              <a:buNone/>
              <a:defRPr sz="1800" b="1" kern="1200">
                <a:solidFill>
                  <a:schemeClr val="tx2"/>
                </a:solidFill>
                <a:latin typeface="+mn-lt"/>
                <a:ea typeface="+mn-ea"/>
                <a:cs typeface="+mn-cs"/>
              </a:defRPr>
            </a:lvl3pPr>
            <a:lvl4pPr marL="1371566" indent="0" algn="l" defTabSz="457189" rtl="0" eaLnBrk="1" latinLnBrk="0" hangingPunct="1">
              <a:spcBef>
                <a:spcPct val="20000"/>
              </a:spcBef>
              <a:spcAft>
                <a:spcPts val="600"/>
              </a:spcAft>
              <a:buClr>
                <a:schemeClr val="accent2"/>
              </a:buClr>
              <a:buSzPct val="92000"/>
              <a:buFont typeface="Wingdings 2" panose="05020102010507070707" pitchFamily="18" charset="2"/>
              <a:buNone/>
              <a:defRPr sz="1600" b="1" kern="1200">
                <a:solidFill>
                  <a:schemeClr val="tx2"/>
                </a:solidFill>
                <a:latin typeface="+mn-lt"/>
                <a:ea typeface="+mn-ea"/>
                <a:cs typeface="+mn-cs"/>
              </a:defRPr>
            </a:lvl4pPr>
            <a:lvl5pPr marL="1828754" indent="0" algn="l" defTabSz="457189" rtl="0" eaLnBrk="1" latinLnBrk="0" hangingPunct="1">
              <a:spcBef>
                <a:spcPct val="20000"/>
              </a:spcBef>
              <a:spcAft>
                <a:spcPts val="600"/>
              </a:spcAft>
              <a:buClr>
                <a:schemeClr val="accent2"/>
              </a:buClr>
              <a:buSzPct val="92000"/>
              <a:buFont typeface="Wingdings 2" panose="05020102010507070707" pitchFamily="18" charset="2"/>
              <a:buNone/>
              <a:defRPr sz="1600" b="1" kern="1200">
                <a:solidFill>
                  <a:schemeClr val="tx2"/>
                </a:solidFill>
                <a:latin typeface="+mn-lt"/>
                <a:ea typeface="+mn-ea"/>
                <a:cs typeface="+mn-cs"/>
              </a:defRPr>
            </a:lvl5pPr>
            <a:lvl6pPr marL="2285943" indent="0" algn="l" defTabSz="457189" rtl="0" eaLnBrk="1" latinLnBrk="0" hangingPunct="1">
              <a:spcBef>
                <a:spcPct val="20000"/>
              </a:spcBef>
              <a:spcAft>
                <a:spcPts val="600"/>
              </a:spcAft>
              <a:buClr>
                <a:schemeClr val="accent2"/>
              </a:buClr>
              <a:buSzPct val="92000"/>
              <a:buFont typeface="Wingdings 2" panose="05020102010507070707" pitchFamily="18" charset="2"/>
              <a:buNone/>
              <a:defRPr sz="1600" b="1" kern="1200">
                <a:solidFill>
                  <a:schemeClr val="tx2"/>
                </a:solidFill>
                <a:latin typeface="+mn-lt"/>
                <a:ea typeface="+mn-ea"/>
                <a:cs typeface="+mn-cs"/>
              </a:defRPr>
            </a:lvl6pPr>
            <a:lvl7pPr marL="2743131" indent="0" algn="l" defTabSz="457189" rtl="0" eaLnBrk="1" latinLnBrk="0" hangingPunct="1">
              <a:spcBef>
                <a:spcPct val="20000"/>
              </a:spcBef>
              <a:spcAft>
                <a:spcPts val="600"/>
              </a:spcAft>
              <a:buClr>
                <a:schemeClr val="accent2"/>
              </a:buClr>
              <a:buSzPct val="92000"/>
              <a:buFont typeface="Wingdings 2" panose="05020102010507070707" pitchFamily="18" charset="2"/>
              <a:buNone/>
              <a:defRPr sz="1600" b="1" kern="1200">
                <a:solidFill>
                  <a:schemeClr val="tx2"/>
                </a:solidFill>
                <a:latin typeface="+mn-lt"/>
                <a:ea typeface="+mn-ea"/>
                <a:cs typeface="+mn-cs"/>
              </a:defRPr>
            </a:lvl7pPr>
            <a:lvl8pPr marL="3200320" indent="0" algn="l" defTabSz="457189" rtl="0" eaLnBrk="1" latinLnBrk="0" hangingPunct="1">
              <a:spcBef>
                <a:spcPct val="20000"/>
              </a:spcBef>
              <a:spcAft>
                <a:spcPts val="600"/>
              </a:spcAft>
              <a:buClr>
                <a:schemeClr val="accent2"/>
              </a:buClr>
              <a:buSzPct val="92000"/>
              <a:buFont typeface="Wingdings 2" panose="05020102010507070707" pitchFamily="18" charset="2"/>
              <a:buNone/>
              <a:defRPr sz="1600" b="1" kern="1200">
                <a:solidFill>
                  <a:schemeClr val="tx2"/>
                </a:solidFill>
                <a:latin typeface="+mn-lt"/>
                <a:ea typeface="+mn-ea"/>
                <a:cs typeface="+mn-cs"/>
              </a:defRPr>
            </a:lvl8pPr>
            <a:lvl9pPr marL="3657509" indent="0" algn="l" defTabSz="457189" rtl="0" eaLnBrk="1" latinLnBrk="0" hangingPunct="1">
              <a:spcBef>
                <a:spcPct val="20000"/>
              </a:spcBef>
              <a:spcAft>
                <a:spcPts val="600"/>
              </a:spcAft>
              <a:buClr>
                <a:schemeClr val="accent2"/>
              </a:buClr>
              <a:buSzPct val="92000"/>
              <a:buFont typeface="Wingdings 2" panose="05020102010507070707" pitchFamily="18" charset="2"/>
              <a:buNone/>
              <a:defRPr sz="1600" b="1" kern="1200">
                <a:solidFill>
                  <a:schemeClr val="tx2"/>
                </a:solidFill>
                <a:latin typeface="+mn-lt"/>
                <a:ea typeface="+mn-ea"/>
                <a:cs typeface="+mn-cs"/>
              </a:defRPr>
            </a:lvl9pPr>
          </a:lstStyle>
          <a:p>
            <a:r>
              <a:rPr lang="zh-TW" altLang="en-US" dirty="0">
                <a:latin typeface="STZhongsong" panose="02010600040101010101" pitchFamily="2" charset="-122"/>
                <a:ea typeface="STZhongsong" panose="02010600040101010101" pitchFamily="2" charset="-122"/>
              </a:rPr>
              <a:t>实现功能</a:t>
            </a:r>
            <a:endParaRPr lang="en-US" altLang="zh-TW" dirty="0">
              <a:latin typeface="STZhongsong" panose="02010600040101010101" pitchFamily="2" charset="-122"/>
              <a:ea typeface="STZhongsong" panose="02010600040101010101" pitchFamily="2" charset="-122"/>
            </a:endParaRPr>
          </a:p>
        </p:txBody>
      </p:sp>
      <p:pic>
        <p:nvPicPr>
          <p:cNvPr id="10" name="圖片 9">
            <a:extLst>
              <a:ext uri="{FF2B5EF4-FFF2-40B4-BE49-F238E27FC236}">
                <a16:creationId xmlns:a16="http://schemas.microsoft.com/office/drawing/2014/main" id="{F3E57393-5C5D-481E-8A51-1577CB6227ED}"/>
              </a:ext>
            </a:extLst>
          </p:cNvPr>
          <p:cNvPicPr>
            <a:picLocks noChangeAspect="1"/>
          </p:cNvPicPr>
          <p:nvPr/>
        </p:nvPicPr>
        <p:blipFill>
          <a:blip r:embed="rId4"/>
          <a:stretch>
            <a:fillRect/>
          </a:stretch>
        </p:blipFill>
        <p:spPr>
          <a:xfrm>
            <a:off x="1913220" y="4929741"/>
            <a:ext cx="5812870" cy="1472021"/>
          </a:xfrm>
          <a:prstGeom prst="rect">
            <a:avLst/>
          </a:prstGeom>
        </p:spPr>
      </p:pic>
      <p:pic>
        <p:nvPicPr>
          <p:cNvPr id="12" name="圖片 11">
            <a:extLst>
              <a:ext uri="{FF2B5EF4-FFF2-40B4-BE49-F238E27FC236}">
                <a16:creationId xmlns:a16="http://schemas.microsoft.com/office/drawing/2014/main" id="{0EBFDF33-F9ED-4CAF-9B26-5E581B2143A3}"/>
              </a:ext>
            </a:extLst>
          </p:cNvPr>
          <p:cNvPicPr>
            <a:picLocks noChangeAspect="1"/>
          </p:cNvPicPr>
          <p:nvPr/>
        </p:nvPicPr>
        <p:blipFill>
          <a:blip r:embed="rId5"/>
          <a:stretch>
            <a:fillRect/>
          </a:stretch>
        </p:blipFill>
        <p:spPr>
          <a:xfrm>
            <a:off x="2847701" y="2023557"/>
            <a:ext cx="3430375" cy="2687615"/>
          </a:xfrm>
          <a:prstGeom prst="rect">
            <a:avLst/>
          </a:prstGeom>
        </p:spPr>
      </p:pic>
      <p:sp>
        <p:nvSpPr>
          <p:cNvPr id="2" name="投影片編號版面配置區 1">
            <a:extLst>
              <a:ext uri="{FF2B5EF4-FFF2-40B4-BE49-F238E27FC236}">
                <a16:creationId xmlns:a16="http://schemas.microsoft.com/office/drawing/2014/main" id="{5F962708-647B-4937-A4E4-487BBC7D617E}"/>
              </a:ext>
            </a:extLst>
          </p:cNvPr>
          <p:cNvSpPr>
            <a:spLocks noGrp="1"/>
          </p:cNvSpPr>
          <p:nvPr>
            <p:ph type="sldNum" sz="quarter" idx="12"/>
          </p:nvPr>
        </p:nvSpPr>
        <p:spPr/>
        <p:txBody>
          <a:bodyPr/>
          <a:lstStyle/>
          <a:p>
            <a:fld id="{977BA8E6-E826-B147-AA17-E3D76A29629C}" type="slidenum">
              <a:rPr kumimoji="1" lang="zh-CN" altLang="en-US" smtClean="0"/>
              <a:t>20</a:t>
            </a:fld>
            <a:endParaRPr kumimoji="1" lang="zh-CN" altLang="en-US" dirty="0"/>
          </a:p>
        </p:txBody>
      </p:sp>
      <p:sp>
        <p:nvSpPr>
          <p:cNvPr id="11" name="矩形 10">
            <a:extLst>
              <a:ext uri="{FF2B5EF4-FFF2-40B4-BE49-F238E27FC236}">
                <a16:creationId xmlns:a16="http://schemas.microsoft.com/office/drawing/2014/main" id="{9D1D241F-79FB-4678-A579-D69B3F089BA4}"/>
              </a:ext>
            </a:extLst>
          </p:cNvPr>
          <p:cNvSpPr/>
          <p:nvPr/>
        </p:nvSpPr>
        <p:spPr>
          <a:xfrm>
            <a:off x="8077200" y="2264397"/>
            <a:ext cx="871728" cy="81608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Tree>
    <p:extLst>
      <p:ext uri="{BB962C8B-B14F-4D97-AF65-F5344CB8AC3E}">
        <p14:creationId xmlns:p14="http://schemas.microsoft.com/office/powerpoint/2010/main" val="657488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5">
            <a:extLst>
              <a:ext uri="{FF2B5EF4-FFF2-40B4-BE49-F238E27FC236}">
                <a16:creationId xmlns:a16="http://schemas.microsoft.com/office/drawing/2014/main" id="{F370030B-C33D-472F-AD5B-A87BD67CAA19}"/>
              </a:ext>
            </a:extLst>
          </p:cNvPr>
          <p:cNvSpPr>
            <a:spLocks noGrp="1"/>
          </p:cNvSpPr>
          <p:nvPr>
            <p:ph type="title"/>
          </p:nvPr>
        </p:nvSpPr>
        <p:spPr/>
        <p:txBody>
          <a:bodyPr>
            <a:normAutofit/>
          </a:bodyPr>
          <a:lstStyle/>
          <a:p>
            <a:r>
              <a:rPr lang="zh-TW" altLang="en-US" dirty="0">
                <a:latin typeface="STZhongsong" panose="02010600040101010101" pitchFamily="2" charset="-122"/>
                <a:ea typeface="STZhongsong" panose="02010600040101010101" pitchFamily="2" charset="-122"/>
              </a:rPr>
              <a:t>用户端</a:t>
            </a:r>
            <a:endParaRPr lang="zh-HK" altLang="en-US" dirty="0">
              <a:latin typeface="STZhongsong" panose="02010600040101010101" pitchFamily="2" charset="-122"/>
              <a:ea typeface="STZhongsong" panose="02010600040101010101" pitchFamily="2" charset="-122"/>
            </a:endParaRPr>
          </a:p>
        </p:txBody>
      </p:sp>
      <p:sp>
        <p:nvSpPr>
          <p:cNvPr id="4" name="內容版面配置區 2">
            <a:extLst>
              <a:ext uri="{FF2B5EF4-FFF2-40B4-BE49-F238E27FC236}">
                <a16:creationId xmlns:a16="http://schemas.microsoft.com/office/drawing/2014/main" id="{DEE4CF6B-B1E4-403A-8C97-521CE3C5C762}"/>
              </a:ext>
            </a:extLst>
          </p:cNvPr>
          <p:cNvSpPr>
            <a:spLocks noGrp="1"/>
          </p:cNvSpPr>
          <p:nvPr>
            <p:ph sz="half" idx="2"/>
          </p:nvPr>
        </p:nvSpPr>
        <p:spPr>
          <a:xfrm>
            <a:off x="538918" y="2764003"/>
            <a:ext cx="5165240" cy="2687615"/>
          </a:xfrm>
        </p:spPr>
        <p:txBody>
          <a:bodyPr/>
          <a:lstStyle/>
          <a:p>
            <a:r>
              <a:rPr lang="zh-TW" altLang="en-US" dirty="0">
                <a:latin typeface="STZhongsong" panose="02010600040101010101" pitchFamily="2" charset="-122"/>
                <a:ea typeface="STZhongsong" panose="02010600040101010101" pitchFamily="2" charset="-122"/>
              </a:rPr>
              <a:t>响应网站</a:t>
            </a:r>
            <a:endParaRPr lang="en-US" altLang="zh-TW" dirty="0">
              <a:latin typeface="STZhongsong" panose="02010600040101010101" pitchFamily="2" charset="-122"/>
              <a:ea typeface="STZhongsong" panose="02010600040101010101" pitchFamily="2" charset="-122"/>
            </a:endParaRPr>
          </a:p>
          <a:p>
            <a:endParaRPr lang="en-US" altLang="zh-TW" dirty="0">
              <a:latin typeface="STZhongsong" panose="02010600040101010101" pitchFamily="2" charset="-122"/>
              <a:ea typeface="STZhongsong" panose="02010600040101010101" pitchFamily="2" charset="-122"/>
            </a:endParaRPr>
          </a:p>
          <a:p>
            <a:r>
              <a:rPr lang="zh-TW" altLang="en-US" dirty="0">
                <a:latin typeface="STZhongsong" panose="02010600040101010101" pitchFamily="2" charset="-122"/>
                <a:ea typeface="STZhongsong" panose="02010600040101010101" pitchFamily="2" charset="-122"/>
              </a:rPr>
              <a:t>预约界面</a:t>
            </a:r>
            <a:endParaRPr lang="en-US" altLang="zh-TW" dirty="0">
              <a:latin typeface="STZhongsong" panose="02010600040101010101" pitchFamily="2" charset="-122"/>
              <a:ea typeface="STZhongsong" panose="02010600040101010101" pitchFamily="2" charset="-122"/>
            </a:endParaRPr>
          </a:p>
          <a:p>
            <a:endParaRPr lang="en-US" altLang="zh-TW" dirty="0">
              <a:latin typeface="STZhongsong" panose="02010600040101010101" pitchFamily="2" charset="-122"/>
              <a:ea typeface="STZhongsong" panose="02010600040101010101" pitchFamily="2" charset="-122"/>
            </a:endParaRPr>
          </a:p>
          <a:p>
            <a:r>
              <a:rPr lang="zh-TW" altLang="en-US" dirty="0">
                <a:latin typeface="STZhongsong" panose="02010600040101010101" pitchFamily="2" charset="-122"/>
                <a:ea typeface="STZhongsong" panose="02010600040101010101" pitchFamily="2" charset="-122"/>
              </a:rPr>
              <a:t>两种远程调试串口方法</a:t>
            </a:r>
            <a:endParaRPr lang="en-US" altLang="zh-TW" dirty="0">
              <a:latin typeface="STZhongsong" panose="02010600040101010101" pitchFamily="2" charset="-122"/>
              <a:ea typeface="STZhongsong" panose="02010600040101010101" pitchFamily="2" charset="-122"/>
            </a:endParaRPr>
          </a:p>
          <a:p>
            <a:endParaRPr lang="en-US" altLang="zh-TW" dirty="0">
              <a:latin typeface="STZhongsong" panose="02010600040101010101" pitchFamily="2" charset="-122"/>
              <a:ea typeface="STZhongsong" panose="02010600040101010101" pitchFamily="2" charset="-122"/>
            </a:endParaRPr>
          </a:p>
          <a:p>
            <a:endParaRPr lang="en-US" altLang="zh-TW" dirty="0">
              <a:latin typeface="STZhongsong" panose="02010600040101010101" pitchFamily="2" charset="-122"/>
              <a:ea typeface="STZhongsong" panose="02010600040101010101" pitchFamily="2" charset="-122"/>
            </a:endParaRPr>
          </a:p>
          <a:p>
            <a:endParaRPr lang="zh-HK" altLang="en-US" dirty="0">
              <a:latin typeface="STZhongsong" panose="02010600040101010101" pitchFamily="2" charset="-122"/>
              <a:ea typeface="STZhongsong" panose="02010600040101010101" pitchFamily="2" charset="-122"/>
            </a:endParaRPr>
          </a:p>
        </p:txBody>
      </p:sp>
      <p:sp>
        <p:nvSpPr>
          <p:cNvPr id="7" name="文字版面配置區 1">
            <a:extLst>
              <a:ext uri="{FF2B5EF4-FFF2-40B4-BE49-F238E27FC236}">
                <a16:creationId xmlns:a16="http://schemas.microsoft.com/office/drawing/2014/main" id="{74087494-9673-460D-BBBA-25C6EDEEBCF5}"/>
              </a:ext>
            </a:extLst>
          </p:cNvPr>
          <p:cNvSpPr txBox="1">
            <a:spLocks/>
          </p:cNvSpPr>
          <p:nvPr/>
        </p:nvSpPr>
        <p:spPr>
          <a:xfrm>
            <a:off x="510174" y="1651396"/>
            <a:ext cx="5087075" cy="536005"/>
          </a:xfrm>
          <a:prstGeom prst="rect">
            <a:avLst/>
          </a:prstGeom>
        </p:spPr>
        <p:txBody>
          <a:bodyPr vert="horz" lIns="91440" tIns="45720" rIns="91440" bIns="45720" rtlCol="0" anchor="b">
            <a:noAutofit/>
          </a:bodyPr>
          <a:lstStyle>
            <a:lvl1pPr marL="0" indent="0" algn="l" defTabSz="457189" rtl="0" eaLnBrk="1" latinLnBrk="0" hangingPunct="1">
              <a:spcBef>
                <a:spcPct val="20000"/>
              </a:spcBef>
              <a:spcAft>
                <a:spcPts val="600"/>
              </a:spcAft>
              <a:buClr>
                <a:schemeClr val="accent2"/>
              </a:buClr>
              <a:buSzPct val="92000"/>
              <a:buFont typeface="Wingdings 2" panose="05020102010507070707" pitchFamily="18" charset="2"/>
              <a:buNone/>
              <a:defRPr sz="2200" b="0" kern="1200">
                <a:solidFill>
                  <a:schemeClr val="accent2"/>
                </a:solidFill>
                <a:latin typeface="+mn-lt"/>
                <a:ea typeface="+mn-ea"/>
                <a:cs typeface="+mn-cs"/>
              </a:defRPr>
            </a:lvl1pPr>
            <a:lvl2pPr marL="457189" indent="0" algn="l" defTabSz="457189" rtl="0" eaLnBrk="1" latinLnBrk="0" hangingPunct="1">
              <a:spcBef>
                <a:spcPct val="20000"/>
              </a:spcBef>
              <a:spcAft>
                <a:spcPts val="600"/>
              </a:spcAft>
              <a:buClr>
                <a:schemeClr val="accent2"/>
              </a:buClr>
              <a:buSzPct val="92000"/>
              <a:buFont typeface="Wingdings 2" panose="05020102010507070707" pitchFamily="18" charset="2"/>
              <a:buNone/>
              <a:defRPr sz="2000" b="1" kern="1200">
                <a:solidFill>
                  <a:schemeClr val="tx2"/>
                </a:solidFill>
                <a:latin typeface="+mn-lt"/>
                <a:ea typeface="+mn-ea"/>
                <a:cs typeface="+mn-cs"/>
              </a:defRPr>
            </a:lvl2pPr>
            <a:lvl3pPr marL="914377" indent="0" algn="l" defTabSz="457189" rtl="0" eaLnBrk="1" latinLnBrk="0" hangingPunct="1">
              <a:spcBef>
                <a:spcPct val="20000"/>
              </a:spcBef>
              <a:spcAft>
                <a:spcPts val="600"/>
              </a:spcAft>
              <a:buClr>
                <a:schemeClr val="accent2"/>
              </a:buClr>
              <a:buSzPct val="92000"/>
              <a:buFont typeface="Wingdings 2" panose="05020102010507070707" pitchFamily="18" charset="2"/>
              <a:buNone/>
              <a:defRPr sz="1800" b="1" kern="1200">
                <a:solidFill>
                  <a:schemeClr val="tx2"/>
                </a:solidFill>
                <a:latin typeface="+mn-lt"/>
                <a:ea typeface="+mn-ea"/>
                <a:cs typeface="+mn-cs"/>
              </a:defRPr>
            </a:lvl3pPr>
            <a:lvl4pPr marL="1371566" indent="0" algn="l" defTabSz="457189" rtl="0" eaLnBrk="1" latinLnBrk="0" hangingPunct="1">
              <a:spcBef>
                <a:spcPct val="20000"/>
              </a:spcBef>
              <a:spcAft>
                <a:spcPts val="600"/>
              </a:spcAft>
              <a:buClr>
                <a:schemeClr val="accent2"/>
              </a:buClr>
              <a:buSzPct val="92000"/>
              <a:buFont typeface="Wingdings 2" panose="05020102010507070707" pitchFamily="18" charset="2"/>
              <a:buNone/>
              <a:defRPr sz="1600" b="1" kern="1200">
                <a:solidFill>
                  <a:schemeClr val="tx2"/>
                </a:solidFill>
                <a:latin typeface="+mn-lt"/>
                <a:ea typeface="+mn-ea"/>
                <a:cs typeface="+mn-cs"/>
              </a:defRPr>
            </a:lvl4pPr>
            <a:lvl5pPr marL="1828754" indent="0" algn="l" defTabSz="457189" rtl="0" eaLnBrk="1" latinLnBrk="0" hangingPunct="1">
              <a:spcBef>
                <a:spcPct val="20000"/>
              </a:spcBef>
              <a:spcAft>
                <a:spcPts val="600"/>
              </a:spcAft>
              <a:buClr>
                <a:schemeClr val="accent2"/>
              </a:buClr>
              <a:buSzPct val="92000"/>
              <a:buFont typeface="Wingdings 2" panose="05020102010507070707" pitchFamily="18" charset="2"/>
              <a:buNone/>
              <a:defRPr sz="1600" b="1" kern="1200">
                <a:solidFill>
                  <a:schemeClr val="tx2"/>
                </a:solidFill>
                <a:latin typeface="+mn-lt"/>
                <a:ea typeface="+mn-ea"/>
                <a:cs typeface="+mn-cs"/>
              </a:defRPr>
            </a:lvl5pPr>
            <a:lvl6pPr marL="2285943" indent="0" algn="l" defTabSz="457189" rtl="0" eaLnBrk="1" latinLnBrk="0" hangingPunct="1">
              <a:spcBef>
                <a:spcPct val="20000"/>
              </a:spcBef>
              <a:spcAft>
                <a:spcPts val="600"/>
              </a:spcAft>
              <a:buClr>
                <a:schemeClr val="accent2"/>
              </a:buClr>
              <a:buSzPct val="92000"/>
              <a:buFont typeface="Wingdings 2" panose="05020102010507070707" pitchFamily="18" charset="2"/>
              <a:buNone/>
              <a:defRPr sz="1600" b="1" kern="1200">
                <a:solidFill>
                  <a:schemeClr val="tx2"/>
                </a:solidFill>
                <a:latin typeface="+mn-lt"/>
                <a:ea typeface="+mn-ea"/>
                <a:cs typeface="+mn-cs"/>
              </a:defRPr>
            </a:lvl6pPr>
            <a:lvl7pPr marL="2743131" indent="0" algn="l" defTabSz="457189" rtl="0" eaLnBrk="1" latinLnBrk="0" hangingPunct="1">
              <a:spcBef>
                <a:spcPct val="20000"/>
              </a:spcBef>
              <a:spcAft>
                <a:spcPts val="600"/>
              </a:spcAft>
              <a:buClr>
                <a:schemeClr val="accent2"/>
              </a:buClr>
              <a:buSzPct val="92000"/>
              <a:buFont typeface="Wingdings 2" panose="05020102010507070707" pitchFamily="18" charset="2"/>
              <a:buNone/>
              <a:defRPr sz="1600" b="1" kern="1200">
                <a:solidFill>
                  <a:schemeClr val="tx2"/>
                </a:solidFill>
                <a:latin typeface="+mn-lt"/>
                <a:ea typeface="+mn-ea"/>
                <a:cs typeface="+mn-cs"/>
              </a:defRPr>
            </a:lvl7pPr>
            <a:lvl8pPr marL="3200320" indent="0" algn="l" defTabSz="457189" rtl="0" eaLnBrk="1" latinLnBrk="0" hangingPunct="1">
              <a:spcBef>
                <a:spcPct val="20000"/>
              </a:spcBef>
              <a:spcAft>
                <a:spcPts val="600"/>
              </a:spcAft>
              <a:buClr>
                <a:schemeClr val="accent2"/>
              </a:buClr>
              <a:buSzPct val="92000"/>
              <a:buFont typeface="Wingdings 2" panose="05020102010507070707" pitchFamily="18" charset="2"/>
              <a:buNone/>
              <a:defRPr sz="1600" b="1" kern="1200">
                <a:solidFill>
                  <a:schemeClr val="tx2"/>
                </a:solidFill>
                <a:latin typeface="+mn-lt"/>
                <a:ea typeface="+mn-ea"/>
                <a:cs typeface="+mn-cs"/>
              </a:defRPr>
            </a:lvl8pPr>
            <a:lvl9pPr marL="3657509" indent="0" algn="l" defTabSz="457189" rtl="0" eaLnBrk="1" latinLnBrk="0" hangingPunct="1">
              <a:spcBef>
                <a:spcPct val="20000"/>
              </a:spcBef>
              <a:spcAft>
                <a:spcPts val="600"/>
              </a:spcAft>
              <a:buClr>
                <a:schemeClr val="accent2"/>
              </a:buClr>
              <a:buSzPct val="92000"/>
              <a:buFont typeface="Wingdings 2" panose="05020102010507070707" pitchFamily="18" charset="2"/>
              <a:buNone/>
              <a:defRPr sz="1600" b="1" kern="1200">
                <a:solidFill>
                  <a:schemeClr val="tx2"/>
                </a:solidFill>
                <a:latin typeface="+mn-lt"/>
                <a:ea typeface="+mn-ea"/>
                <a:cs typeface="+mn-cs"/>
              </a:defRPr>
            </a:lvl9pPr>
          </a:lstStyle>
          <a:p>
            <a:r>
              <a:rPr lang="zh-TW" altLang="en-US" dirty="0">
                <a:latin typeface="STZhongsong" panose="02010600040101010101" pitchFamily="2" charset="-122"/>
                <a:ea typeface="STZhongsong" panose="02010600040101010101" pitchFamily="2" charset="-122"/>
              </a:rPr>
              <a:t>实现功能</a:t>
            </a:r>
            <a:endParaRPr lang="zh-HK" altLang="en-US" dirty="0">
              <a:latin typeface="STZhongsong" panose="02010600040101010101" pitchFamily="2" charset="-122"/>
              <a:ea typeface="STZhongsong" panose="02010600040101010101" pitchFamily="2" charset="-122"/>
            </a:endParaRPr>
          </a:p>
        </p:txBody>
      </p:sp>
      <p:sp>
        <p:nvSpPr>
          <p:cNvPr id="2" name="投影片編號版面配置區 1">
            <a:extLst>
              <a:ext uri="{FF2B5EF4-FFF2-40B4-BE49-F238E27FC236}">
                <a16:creationId xmlns:a16="http://schemas.microsoft.com/office/drawing/2014/main" id="{3E16E473-CA41-48EA-9E48-D05FF0BA190C}"/>
              </a:ext>
            </a:extLst>
          </p:cNvPr>
          <p:cNvSpPr>
            <a:spLocks noGrp="1"/>
          </p:cNvSpPr>
          <p:nvPr>
            <p:ph type="sldNum" sz="quarter" idx="12"/>
          </p:nvPr>
        </p:nvSpPr>
        <p:spPr/>
        <p:txBody>
          <a:bodyPr/>
          <a:lstStyle/>
          <a:p>
            <a:fld id="{977BA8E6-E826-B147-AA17-E3D76A29629C}" type="slidenum">
              <a:rPr kumimoji="1" lang="zh-CN" altLang="en-US" smtClean="0"/>
              <a:t>21</a:t>
            </a:fld>
            <a:endParaRPr kumimoji="1" lang="zh-CN" altLang="en-US" dirty="0"/>
          </a:p>
        </p:txBody>
      </p:sp>
      <p:pic>
        <p:nvPicPr>
          <p:cNvPr id="8" name="圖片 7">
            <a:extLst>
              <a:ext uri="{FF2B5EF4-FFF2-40B4-BE49-F238E27FC236}">
                <a16:creationId xmlns:a16="http://schemas.microsoft.com/office/drawing/2014/main" id="{396E523B-46C8-4E57-8E20-8A082DB697AB}"/>
              </a:ext>
            </a:extLst>
          </p:cNvPr>
          <p:cNvPicPr>
            <a:picLocks noChangeAspect="1"/>
          </p:cNvPicPr>
          <p:nvPr/>
        </p:nvPicPr>
        <p:blipFill>
          <a:blip r:embed="rId3"/>
          <a:stretch>
            <a:fillRect/>
          </a:stretch>
        </p:blipFill>
        <p:spPr>
          <a:xfrm>
            <a:off x="5811066" y="1135832"/>
            <a:ext cx="6097720" cy="3006538"/>
          </a:xfrm>
          <a:prstGeom prst="rect">
            <a:avLst/>
          </a:prstGeom>
          <a:noFill/>
          <a:ln>
            <a:noFill/>
          </a:ln>
        </p:spPr>
      </p:pic>
      <p:sp>
        <p:nvSpPr>
          <p:cNvPr id="9" name="矩形 8">
            <a:extLst>
              <a:ext uri="{FF2B5EF4-FFF2-40B4-BE49-F238E27FC236}">
                <a16:creationId xmlns:a16="http://schemas.microsoft.com/office/drawing/2014/main" id="{4EF2B913-E4BF-43B8-8776-B6D58AFD4C7D}"/>
              </a:ext>
            </a:extLst>
          </p:cNvPr>
          <p:cNvSpPr/>
          <p:nvPr/>
        </p:nvSpPr>
        <p:spPr>
          <a:xfrm>
            <a:off x="7185594" y="1380606"/>
            <a:ext cx="871728" cy="81608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Tree>
    <p:extLst>
      <p:ext uri="{BB962C8B-B14F-4D97-AF65-F5344CB8AC3E}">
        <p14:creationId xmlns:p14="http://schemas.microsoft.com/office/powerpoint/2010/main" val="23551238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5">
            <a:extLst>
              <a:ext uri="{FF2B5EF4-FFF2-40B4-BE49-F238E27FC236}">
                <a16:creationId xmlns:a16="http://schemas.microsoft.com/office/drawing/2014/main" id="{F370030B-C33D-472F-AD5B-A87BD67CAA19}"/>
              </a:ext>
            </a:extLst>
          </p:cNvPr>
          <p:cNvSpPr>
            <a:spLocks noGrp="1"/>
          </p:cNvSpPr>
          <p:nvPr>
            <p:ph type="title"/>
          </p:nvPr>
        </p:nvSpPr>
        <p:spPr/>
        <p:txBody>
          <a:bodyPr>
            <a:normAutofit/>
          </a:bodyPr>
          <a:lstStyle/>
          <a:p>
            <a:r>
              <a:rPr lang="zh-TW" altLang="en-US" dirty="0">
                <a:latin typeface="STZhongsong" panose="02010600040101010101" pitchFamily="2" charset="-122"/>
                <a:ea typeface="STZhongsong" panose="02010600040101010101" pitchFamily="2" charset="-122"/>
              </a:rPr>
              <a:t>用户端</a:t>
            </a:r>
            <a:endParaRPr lang="zh-HK" altLang="en-US" dirty="0">
              <a:latin typeface="STZhongsong" panose="02010600040101010101" pitchFamily="2" charset="-122"/>
              <a:ea typeface="STZhongsong" panose="02010600040101010101" pitchFamily="2" charset="-122"/>
            </a:endParaRPr>
          </a:p>
        </p:txBody>
      </p:sp>
      <p:sp>
        <p:nvSpPr>
          <p:cNvPr id="4" name="內容版面配置區 2">
            <a:extLst>
              <a:ext uri="{FF2B5EF4-FFF2-40B4-BE49-F238E27FC236}">
                <a16:creationId xmlns:a16="http://schemas.microsoft.com/office/drawing/2014/main" id="{DEE4CF6B-B1E4-403A-8C97-521CE3C5C762}"/>
              </a:ext>
            </a:extLst>
          </p:cNvPr>
          <p:cNvSpPr>
            <a:spLocks noGrp="1"/>
          </p:cNvSpPr>
          <p:nvPr>
            <p:ph sz="half" idx="2"/>
          </p:nvPr>
        </p:nvSpPr>
        <p:spPr>
          <a:xfrm>
            <a:off x="538918" y="2764003"/>
            <a:ext cx="5165240" cy="2687615"/>
          </a:xfrm>
        </p:spPr>
        <p:txBody>
          <a:bodyPr/>
          <a:lstStyle/>
          <a:p>
            <a:r>
              <a:rPr lang="zh-TW" altLang="en-US" dirty="0">
                <a:latin typeface="STZhongsong" panose="02010600040101010101" pitchFamily="2" charset="-122"/>
                <a:ea typeface="STZhongsong" panose="02010600040101010101" pitchFamily="2" charset="-122"/>
              </a:rPr>
              <a:t>响应网站</a:t>
            </a:r>
            <a:endParaRPr lang="en-US" altLang="zh-TW" dirty="0">
              <a:latin typeface="STZhongsong" panose="02010600040101010101" pitchFamily="2" charset="-122"/>
              <a:ea typeface="STZhongsong" panose="02010600040101010101" pitchFamily="2" charset="-122"/>
            </a:endParaRPr>
          </a:p>
          <a:p>
            <a:pPr marL="0" indent="0">
              <a:buNone/>
            </a:pPr>
            <a:endParaRPr lang="en-US" altLang="zh-TW" dirty="0">
              <a:latin typeface="STZhongsong" panose="02010600040101010101" pitchFamily="2" charset="-122"/>
              <a:ea typeface="STZhongsong" panose="02010600040101010101" pitchFamily="2" charset="-122"/>
            </a:endParaRPr>
          </a:p>
          <a:p>
            <a:endParaRPr lang="en-US" altLang="zh-TW" dirty="0">
              <a:latin typeface="STZhongsong" panose="02010600040101010101" pitchFamily="2" charset="-122"/>
              <a:ea typeface="STZhongsong" panose="02010600040101010101" pitchFamily="2" charset="-122"/>
            </a:endParaRPr>
          </a:p>
          <a:p>
            <a:endParaRPr lang="zh-HK" altLang="en-US" dirty="0">
              <a:latin typeface="STZhongsong" panose="02010600040101010101" pitchFamily="2" charset="-122"/>
              <a:ea typeface="STZhongsong" panose="02010600040101010101" pitchFamily="2" charset="-122"/>
            </a:endParaRPr>
          </a:p>
        </p:txBody>
      </p:sp>
      <p:sp>
        <p:nvSpPr>
          <p:cNvPr id="7" name="文字版面配置區 1">
            <a:extLst>
              <a:ext uri="{FF2B5EF4-FFF2-40B4-BE49-F238E27FC236}">
                <a16:creationId xmlns:a16="http://schemas.microsoft.com/office/drawing/2014/main" id="{74087494-9673-460D-BBBA-25C6EDEEBCF5}"/>
              </a:ext>
            </a:extLst>
          </p:cNvPr>
          <p:cNvSpPr txBox="1">
            <a:spLocks/>
          </p:cNvSpPr>
          <p:nvPr/>
        </p:nvSpPr>
        <p:spPr>
          <a:xfrm>
            <a:off x="510174" y="1651396"/>
            <a:ext cx="5087075" cy="536005"/>
          </a:xfrm>
          <a:prstGeom prst="rect">
            <a:avLst/>
          </a:prstGeom>
        </p:spPr>
        <p:txBody>
          <a:bodyPr vert="horz" lIns="91440" tIns="45720" rIns="91440" bIns="45720" rtlCol="0" anchor="b">
            <a:noAutofit/>
          </a:bodyPr>
          <a:lstStyle>
            <a:lvl1pPr marL="0" indent="0" algn="l" defTabSz="457189" rtl="0" eaLnBrk="1" latinLnBrk="0" hangingPunct="1">
              <a:spcBef>
                <a:spcPct val="20000"/>
              </a:spcBef>
              <a:spcAft>
                <a:spcPts val="600"/>
              </a:spcAft>
              <a:buClr>
                <a:schemeClr val="accent2"/>
              </a:buClr>
              <a:buSzPct val="92000"/>
              <a:buFont typeface="Wingdings 2" panose="05020102010507070707" pitchFamily="18" charset="2"/>
              <a:buNone/>
              <a:defRPr sz="2200" b="0" kern="1200">
                <a:solidFill>
                  <a:schemeClr val="accent2"/>
                </a:solidFill>
                <a:latin typeface="+mn-lt"/>
                <a:ea typeface="+mn-ea"/>
                <a:cs typeface="+mn-cs"/>
              </a:defRPr>
            </a:lvl1pPr>
            <a:lvl2pPr marL="457189" indent="0" algn="l" defTabSz="457189" rtl="0" eaLnBrk="1" latinLnBrk="0" hangingPunct="1">
              <a:spcBef>
                <a:spcPct val="20000"/>
              </a:spcBef>
              <a:spcAft>
                <a:spcPts val="600"/>
              </a:spcAft>
              <a:buClr>
                <a:schemeClr val="accent2"/>
              </a:buClr>
              <a:buSzPct val="92000"/>
              <a:buFont typeface="Wingdings 2" panose="05020102010507070707" pitchFamily="18" charset="2"/>
              <a:buNone/>
              <a:defRPr sz="2000" b="1" kern="1200">
                <a:solidFill>
                  <a:schemeClr val="tx2"/>
                </a:solidFill>
                <a:latin typeface="+mn-lt"/>
                <a:ea typeface="+mn-ea"/>
                <a:cs typeface="+mn-cs"/>
              </a:defRPr>
            </a:lvl2pPr>
            <a:lvl3pPr marL="914377" indent="0" algn="l" defTabSz="457189" rtl="0" eaLnBrk="1" latinLnBrk="0" hangingPunct="1">
              <a:spcBef>
                <a:spcPct val="20000"/>
              </a:spcBef>
              <a:spcAft>
                <a:spcPts val="600"/>
              </a:spcAft>
              <a:buClr>
                <a:schemeClr val="accent2"/>
              </a:buClr>
              <a:buSzPct val="92000"/>
              <a:buFont typeface="Wingdings 2" panose="05020102010507070707" pitchFamily="18" charset="2"/>
              <a:buNone/>
              <a:defRPr sz="1800" b="1" kern="1200">
                <a:solidFill>
                  <a:schemeClr val="tx2"/>
                </a:solidFill>
                <a:latin typeface="+mn-lt"/>
                <a:ea typeface="+mn-ea"/>
                <a:cs typeface="+mn-cs"/>
              </a:defRPr>
            </a:lvl3pPr>
            <a:lvl4pPr marL="1371566" indent="0" algn="l" defTabSz="457189" rtl="0" eaLnBrk="1" latinLnBrk="0" hangingPunct="1">
              <a:spcBef>
                <a:spcPct val="20000"/>
              </a:spcBef>
              <a:spcAft>
                <a:spcPts val="600"/>
              </a:spcAft>
              <a:buClr>
                <a:schemeClr val="accent2"/>
              </a:buClr>
              <a:buSzPct val="92000"/>
              <a:buFont typeface="Wingdings 2" panose="05020102010507070707" pitchFamily="18" charset="2"/>
              <a:buNone/>
              <a:defRPr sz="1600" b="1" kern="1200">
                <a:solidFill>
                  <a:schemeClr val="tx2"/>
                </a:solidFill>
                <a:latin typeface="+mn-lt"/>
                <a:ea typeface="+mn-ea"/>
                <a:cs typeface="+mn-cs"/>
              </a:defRPr>
            </a:lvl4pPr>
            <a:lvl5pPr marL="1828754" indent="0" algn="l" defTabSz="457189" rtl="0" eaLnBrk="1" latinLnBrk="0" hangingPunct="1">
              <a:spcBef>
                <a:spcPct val="20000"/>
              </a:spcBef>
              <a:spcAft>
                <a:spcPts val="600"/>
              </a:spcAft>
              <a:buClr>
                <a:schemeClr val="accent2"/>
              </a:buClr>
              <a:buSzPct val="92000"/>
              <a:buFont typeface="Wingdings 2" panose="05020102010507070707" pitchFamily="18" charset="2"/>
              <a:buNone/>
              <a:defRPr sz="1600" b="1" kern="1200">
                <a:solidFill>
                  <a:schemeClr val="tx2"/>
                </a:solidFill>
                <a:latin typeface="+mn-lt"/>
                <a:ea typeface="+mn-ea"/>
                <a:cs typeface="+mn-cs"/>
              </a:defRPr>
            </a:lvl5pPr>
            <a:lvl6pPr marL="2285943" indent="0" algn="l" defTabSz="457189" rtl="0" eaLnBrk="1" latinLnBrk="0" hangingPunct="1">
              <a:spcBef>
                <a:spcPct val="20000"/>
              </a:spcBef>
              <a:spcAft>
                <a:spcPts val="600"/>
              </a:spcAft>
              <a:buClr>
                <a:schemeClr val="accent2"/>
              </a:buClr>
              <a:buSzPct val="92000"/>
              <a:buFont typeface="Wingdings 2" panose="05020102010507070707" pitchFamily="18" charset="2"/>
              <a:buNone/>
              <a:defRPr sz="1600" b="1" kern="1200">
                <a:solidFill>
                  <a:schemeClr val="tx2"/>
                </a:solidFill>
                <a:latin typeface="+mn-lt"/>
                <a:ea typeface="+mn-ea"/>
                <a:cs typeface="+mn-cs"/>
              </a:defRPr>
            </a:lvl6pPr>
            <a:lvl7pPr marL="2743131" indent="0" algn="l" defTabSz="457189" rtl="0" eaLnBrk="1" latinLnBrk="0" hangingPunct="1">
              <a:spcBef>
                <a:spcPct val="20000"/>
              </a:spcBef>
              <a:spcAft>
                <a:spcPts val="600"/>
              </a:spcAft>
              <a:buClr>
                <a:schemeClr val="accent2"/>
              </a:buClr>
              <a:buSzPct val="92000"/>
              <a:buFont typeface="Wingdings 2" panose="05020102010507070707" pitchFamily="18" charset="2"/>
              <a:buNone/>
              <a:defRPr sz="1600" b="1" kern="1200">
                <a:solidFill>
                  <a:schemeClr val="tx2"/>
                </a:solidFill>
                <a:latin typeface="+mn-lt"/>
                <a:ea typeface="+mn-ea"/>
                <a:cs typeface="+mn-cs"/>
              </a:defRPr>
            </a:lvl7pPr>
            <a:lvl8pPr marL="3200320" indent="0" algn="l" defTabSz="457189" rtl="0" eaLnBrk="1" latinLnBrk="0" hangingPunct="1">
              <a:spcBef>
                <a:spcPct val="20000"/>
              </a:spcBef>
              <a:spcAft>
                <a:spcPts val="600"/>
              </a:spcAft>
              <a:buClr>
                <a:schemeClr val="accent2"/>
              </a:buClr>
              <a:buSzPct val="92000"/>
              <a:buFont typeface="Wingdings 2" panose="05020102010507070707" pitchFamily="18" charset="2"/>
              <a:buNone/>
              <a:defRPr sz="1600" b="1" kern="1200">
                <a:solidFill>
                  <a:schemeClr val="tx2"/>
                </a:solidFill>
                <a:latin typeface="+mn-lt"/>
                <a:ea typeface="+mn-ea"/>
                <a:cs typeface="+mn-cs"/>
              </a:defRPr>
            </a:lvl8pPr>
            <a:lvl9pPr marL="3657509" indent="0" algn="l" defTabSz="457189" rtl="0" eaLnBrk="1" latinLnBrk="0" hangingPunct="1">
              <a:spcBef>
                <a:spcPct val="20000"/>
              </a:spcBef>
              <a:spcAft>
                <a:spcPts val="600"/>
              </a:spcAft>
              <a:buClr>
                <a:schemeClr val="accent2"/>
              </a:buClr>
              <a:buSzPct val="92000"/>
              <a:buFont typeface="Wingdings 2" panose="05020102010507070707" pitchFamily="18" charset="2"/>
              <a:buNone/>
              <a:defRPr sz="1600" b="1" kern="1200">
                <a:solidFill>
                  <a:schemeClr val="tx2"/>
                </a:solidFill>
                <a:latin typeface="+mn-lt"/>
                <a:ea typeface="+mn-ea"/>
                <a:cs typeface="+mn-cs"/>
              </a:defRPr>
            </a:lvl9pPr>
          </a:lstStyle>
          <a:p>
            <a:r>
              <a:rPr lang="zh-TW" altLang="en-US" dirty="0">
                <a:latin typeface="STZhongsong" panose="02010600040101010101" pitchFamily="2" charset="-122"/>
                <a:ea typeface="STZhongsong" panose="02010600040101010101" pitchFamily="2" charset="-122"/>
              </a:rPr>
              <a:t>实现功能</a:t>
            </a:r>
            <a:endParaRPr lang="zh-HK" altLang="en-US" dirty="0">
              <a:latin typeface="STZhongsong" panose="02010600040101010101" pitchFamily="2" charset="-122"/>
              <a:ea typeface="STZhongsong" panose="02010600040101010101" pitchFamily="2" charset="-122"/>
            </a:endParaRPr>
          </a:p>
        </p:txBody>
      </p:sp>
      <p:pic>
        <p:nvPicPr>
          <p:cNvPr id="3" name="圖片 2">
            <a:extLst>
              <a:ext uri="{FF2B5EF4-FFF2-40B4-BE49-F238E27FC236}">
                <a16:creationId xmlns:a16="http://schemas.microsoft.com/office/drawing/2014/main" id="{62175BD5-E7BB-4001-965E-813857E363E6}"/>
              </a:ext>
            </a:extLst>
          </p:cNvPr>
          <p:cNvPicPr>
            <a:picLocks noChangeAspect="1"/>
          </p:cNvPicPr>
          <p:nvPr/>
        </p:nvPicPr>
        <p:blipFill>
          <a:blip r:embed="rId3"/>
          <a:stretch>
            <a:fillRect/>
          </a:stretch>
        </p:blipFill>
        <p:spPr>
          <a:xfrm>
            <a:off x="1409330" y="4267415"/>
            <a:ext cx="9032964" cy="536267"/>
          </a:xfrm>
          <a:prstGeom prst="rect">
            <a:avLst/>
          </a:prstGeom>
        </p:spPr>
      </p:pic>
      <p:sp>
        <p:nvSpPr>
          <p:cNvPr id="2" name="投影片編號版面配置區 1">
            <a:extLst>
              <a:ext uri="{FF2B5EF4-FFF2-40B4-BE49-F238E27FC236}">
                <a16:creationId xmlns:a16="http://schemas.microsoft.com/office/drawing/2014/main" id="{6401FBA4-9164-4190-920B-B0A9E1595908}"/>
              </a:ext>
            </a:extLst>
          </p:cNvPr>
          <p:cNvSpPr>
            <a:spLocks noGrp="1"/>
          </p:cNvSpPr>
          <p:nvPr>
            <p:ph type="sldNum" sz="quarter" idx="12"/>
          </p:nvPr>
        </p:nvSpPr>
        <p:spPr/>
        <p:txBody>
          <a:bodyPr/>
          <a:lstStyle/>
          <a:p>
            <a:fld id="{977BA8E6-E826-B147-AA17-E3D76A29629C}" type="slidenum">
              <a:rPr kumimoji="1" lang="zh-CN" altLang="en-US" smtClean="0"/>
              <a:t>22</a:t>
            </a:fld>
            <a:endParaRPr kumimoji="1" lang="zh-CN" altLang="en-US" dirty="0"/>
          </a:p>
        </p:txBody>
      </p:sp>
    </p:spTree>
    <p:extLst>
      <p:ext uri="{BB962C8B-B14F-4D97-AF65-F5344CB8AC3E}">
        <p14:creationId xmlns:p14="http://schemas.microsoft.com/office/powerpoint/2010/main" val="574758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5">
            <a:extLst>
              <a:ext uri="{FF2B5EF4-FFF2-40B4-BE49-F238E27FC236}">
                <a16:creationId xmlns:a16="http://schemas.microsoft.com/office/drawing/2014/main" id="{F370030B-C33D-472F-AD5B-A87BD67CAA19}"/>
              </a:ext>
            </a:extLst>
          </p:cNvPr>
          <p:cNvSpPr>
            <a:spLocks noGrp="1"/>
          </p:cNvSpPr>
          <p:nvPr>
            <p:ph type="title"/>
          </p:nvPr>
        </p:nvSpPr>
        <p:spPr/>
        <p:txBody>
          <a:bodyPr>
            <a:normAutofit/>
          </a:bodyPr>
          <a:lstStyle/>
          <a:p>
            <a:r>
              <a:rPr lang="zh-TW" altLang="en-US" dirty="0">
                <a:latin typeface="STZhongsong" panose="02010600040101010101" pitchFamily="2" charset="-122"/>
                <a:ea typeface="STZhongsong" panose="02010600040101010101" pitchFamily="2" charset="-122"/>
              </a:rPr>
              <a:t>用户端</a:t>
            </a:r>
            <a:endParaRPr lang="zh-HK" altLang="en-US" dirty="0">
              <a:latin typeface="STZhongsong" panose="02010600040101010101" pitchFamily="2" charset="-122"/>
              <a:ea typeface="STZhongsong" panose="02010600040101010101" pitchFamily="2" charset="-122"/>
            </a:endParaRPr>
          </a:p>
        </p:txBody>
      </p:sp>
      <p:sp>
        <p:nvSpPr>
          <p:cNvPr id="4" name="內容版面配置區 2">
            <a:extLst>
              <a:ext uri="{FF2B5EF4-FFF2-40B4-BE49-F238E27FC236}">
                <a16:creationId xmlns:a16="http://schemas.microsoft.com/office/drawing/2014/main" id="{DEE4CF6B-B1E4-403A-8C97-521CE3C5C762}"/>
              </a:ext>
            </a:extLst>
          </p:cNvPr>
          <p:cNvSpPr>
            <a:spLocks noGrp="1"/>
          </p:cNvSpPr>
          <p:nvPr>
            <p:ph sz="half" idx="2"/>
          </p:nvPr>
        </p:nvSpPr>
        <p:spPr>
          <a:xfrm>
            <a:off x="538918" y="2764003"/>
            <a:ext cx="5165240" cy="2687615"/>
          </a:xfrm>
        </p:spPr>
        <p:txBody>
          <a:bodyPr/>
          <a:lstStyle/>
          <a:p>
            <a:r>
              <a:rPr lang="en-US" altLang="zh-TW" dirty="0">
                <a:latin typeface="STZhongsong" panose="02010600040101010101" pitchFamily="2" charset="-122"/>
                <a:ea typeface="STZhongsong" panose="02010600040101010101" pitchFamily="2" charset="-122"/>
              </a:rPr>
              <a:t>Moodle</a:t>
            </a:r>
          </a:p>
          <a:p>
            <a:endParaRPr lang="en-US" altLang="zh-TW" dirty="0">
              <a:latin typeface="STZhongsong" panose="02010600040101010101" pitchFamily="2" charset="-122"/>
              <a:ea typeface="STZhongsong" panose="02010600040101010101" pitchFamily="2" charset="-122"/>
            </a:endParaRPr>
          </a:p>
          <a:p>
            <a:r>
              <a:rPr lang="zh-TW" altLang="en-US" dirty="0">
                <a:latin typeface="STZhongsong" panose="02010600040101010101" pitchFamily="2" charset="-122"/>
                <a:ea typeface="STZhongsong" panose="02010600040101010101" pitchFamily="2" charset="-122"/>
              </a:rPr>
              <a:t>申请、预约、查询界面</a:t>
            </a:r>
            <a:endParaRPr lang="en-US" altLang="zh-TW" dirty="0">
              <a:latin typeface="STZhongsong" panose="02010600040101010101" pitchFamily="2" charset="-122"/>
              <a:ea typeface="STZhongsong" panose="02010600040101010101" pitchFamily="2" charset="-122"/>
            </a:endParaRPr>
          </a:p>
          <a:p>
            <a:endParaRPr lang="en-US" altLang="zh-TW" dirty="0">
              <a:latin typeface="STZhongsong" panose="02010600040101010101" pitchFamily="2" charset="-122"/>
              <a:ea typeface="STZhongsong" panose="02010600040101010101" pitchFamily="2" charset="-122"/>
            </a:endParaRPr>
          </a:p>
          <a:p>
            <a:endParaRPr lang="en-US" altLang="zh-TW" dirty="0">
              <a:latin typeface="STZhongsong" panose="02010600040101010101" pitchFamily="2" charset="-122"/>
              <a:ea typeface="STZhongsong" panose="02010600040101010101" pitchFamily="2" charset="-122"/>
            </a:endParaRPr>
          </a:p>
          <a:p>
            <a:endParaRPr lang="en-US" altLang="zh-TW" dirty="0">
              <a:latin typeface="STZhongsong" panose="02010600040101010101" pitchFamily="2" charset="-122"/>
              <a:ea typeface="STZhongsong" panose="02010600040101010101" pitchFamily="2" charset="-122"/>
            </a:endParaRPr>
          </a:p>
          <a:p>
            <a:endParaRPr lang="en-US" altLang="zh-TW" dirty="0">
              <a:latin typeface="STZhongsong" panose="02010600040101010101" pitchFamily="2" charset="-122"/>
              <a:ea typeface="STZhongsong" panose="02010600040101010101" pitchFamily="2" charset="-122"/>
            </a:endParaRPr>
          </a:p>
          <a:p>
            <a:endParaRPr lang="zh-HK" altLang="en-US" dirty="0">
              <a:latin typeface="STZhongsong" panose="02010600040101010101" pitchFamily="2" charset="-122"/>
              <a:ea typeface="STZhongsong" panose="02010600040101010101" pitchFamily="2" charset="-122"/>
            </a:endParaRPr>
          </a:p>
        </p:txBody>
      </p:sp>
      <p:sp>
        <p:nvSpPr>
          <p:cNvPr id="7" name="文字版面配置區 1">
            <a:extLst>
              <a:ext uri="{FF2B5EF4-FFF2-40B4-BE49-F238E27FC236}">
                <a16:creationId xmlns:a16="http://schemas.microsoft.com/office/drawing/2014/main" id="{74087494-9673-460D-BBBA-25C6EDEEBCF5}"/>
              </a:ext>
            </a:extLst>
          </p:cNvPr>
          <p:cNvSpPr txBox="1">
            <a:spLocks/>
          </p:cNvSpPr>
          <p:nvPr/>
        </p:nvSpPr>
        <p:spPr>
          <a:xfrm>
            <a:off x="510174" y="1651396"/>
            <a:ext cx="5087075" cy="536005"/>
          </a:xfrm>
          <a:prstGeom prst="rect">
            <a:avLst/>
          </a:prstGeom>
        </p:spPr>
        <p:txBody>
          <a:bodyPr vert="horz" lIns="91440" tIns="45720" rIns="91440" bIns="45720" rtlCol="0" anchor="b">
            <a:noAutofit/>
          </a:bodyPr>
          <a:lstStyle>
            <a:lvl1pPr marL="0" indent="0" algn="l" defTabSz="457189" rtl="0" eaLnBrk="1" latinLnBrk="0" hangingPunct="1">
              <a:spcBef>
                <a:spcPct val="20000"/>
              </a:spcBef>
              <a:spcAft>
                <a:spcPts val="600"/>
              </a:spcAft>
              <a:buClr>
                <a:schemeClr val="accent2"/>
              </a:buClr>
              <a:buSzPct val="92000"/>
              <a:buFont typeface="Wingdings 2" panose="05020102010507070707" pitchFamily="18" charset="2"/>
              <a:buNone/>
              <a:defRPr sz="2200" b="0" kern="1200">
                <a:solidFill>
                  <a:schemeClr val="accent2"/>
                </a:solidFill>
                <a:latin typeface="+mn-lt"/>
                <a:ea typeface="+mn-ea"/>
                <a:cs typeface="+mn-cs"/>
              </a:defRPr>
            </a:lvl1pPr>
            <a:lvl2pPr marL="457189" indent="0" algn="l" defTabSz="457189" rtl="0" eaLnBrk="1" latinLnBrk="0" hangingPunct="1">
              <a:spcBef>
                <a:spcPct val="20000"/>
              </a:spcBef>
              <a:spcAft>
                <a:spcPts val="600"/>
              </a:spcAft>
              <a:buClr>
                <a:schemeClr val="accent2"/>
              </a:buClr>
              <a:buSzPct val="92000"/>
              <a:buFont typeface="Wingdings 2" panose="05020102010507070707" pitchFamily="18" charset="2"/>
              <a:buNone/>
              <a:defRPr sz="2000" b="1" kern="1200">
                <a:solidFill>
                  <a:schemeClr val="tx2"/>
                </a:solidFill>
                <a:latin typeface="+mn-lt"/>
                <a:ea typeface="+mn-ea"/>
                <a:cs typeface="+mn-cs"/>
              </a:defRPr>
            </a:lvl2pPr>
            <a:lvl3pPr marL="914377" indent="0" algn="l" defTabSz="457189" rtl="0" eaLnBrk="1" latinLnBrk="0" hangingPunct="1">
              <a:spcBef>
                <a:spcPct val="20000"/>
              </a:spcBef>
              <a:spcAft>
                <a:spcPts val="600"/>
              </a:spcAft>
              <a:buClr>
                <a:schemeClr val="accent2"/>
              </a:buClr>
              <a:buSzPct val="92000"/>
              <a:buFont typeface="Wingdings 2" panose="05020102010507070707" pitchFamily="18" charset="2"/>
              <a:buNone/>
              <a:defRPr sz="1800" b="1" kern="1200">
                <a:solidFill>
                  <a:schemeClr val="tx2"/>
                </a:solidFill>
                <a:latin typeface="+mn-lt"/>
                <a:ea typeface="+mn-ea"/>
                <a:cs typeface="+mn-cs"/>
              </a:defRPr>
            </a:lvl3pPr>
            <a:lvl4pPr marL="1371566" indent="0" algn="l" defTabSz="457189" rtl="0" eaLnBrk="1" latinLnBrk="0" hangingPunct="1">
              <a:spcBef>
                <a:spcPct val="20000"/>
              </a:spcBef>
              <a:spcAft>
                <a:spcPts val="600"/>
              </a:spcAft>
              <a:buClr>
                <a:schemeClr val="accent2"/>
              </a:buClr>
              <a:buSzPct val="92000"/>
              <a:buFont typeface="Wingdings 2" panose="05020102010507070707" pitchFamily="18" charset="2"/>
              <a:buNone/>
              <a:defRPr sz="1600" b="1" kern="1200">
                <a:solidFill>
                  <a:schemeClr val="tx2"/>
                </a:solidFill>
                <a:latin typeface="+mn-lt"/>
                <a:ea typeface="+mn-ea"/>
                <a:cs typeface="+mn-cs"/>
              </a:defRPr>
            </a:lvl4pPr>
            <a:lvl5pPr marL="1828754" indent="0" algn="l" defTabSz="457189" rtl="0" eaLnBrk="1" latinLnBrk="0" hangingPunct="1">
              <a:spcBef>
                <a:spcPct val="20000"/>
              </a:spcBef>
              <a:spcAft>
                <a:spcPts val="600"/>
              </a:spcAft>
              <a:buClr>
                <a:schemeClr val="accent2"/>
              </a:buClr>
              <a:buSzPct val="92000"/>
              <a:buFont typeface="Wingdings 2" panose="05020102010507070707" pitchFamily="18" charset="2"/>
              <a:buNone/>
              <a:defRPr sz="1600" b="1" kern="1200">
                <a:solidFill>
                  <a:schemeClr val="tx2"/>
                </a:solidFill>
                <a:latin typeface="+mn-lt"/>
                <a:ea typeface="+mn-ea"/>
                <a:cs typeface="+mn-cs"/>
              </a:defRPr>
            </a:lvl5pPr>
            <a:lvl6pPr marL="2285943" indent="0" algn="l" defTabSz="457189" rtl="0" eaLnBrk="1" latinLnBrk="0" hangingPunct="1">
              <a:spcBef>
                <a:spcPct val="20000"/>
              </a:spcBef>
              <a:spcAft>
                <a:spcPts val="600"/>
              </a:spcAft>
              <a:buClr>
                <a:schemeClr val="accent2"/>
              </a:buClr>
              <a:buSzPct val="92000"/>
              <a:buFont typeface="Wingdings 2" panose="05020102010507070707" pitchFamily="18" charset="2"/>
              <a:buNone/>
              <a:defRPr sz="1600" b="1" kern="1200">
                <a:solidFill>
                  <a:schemeClr val="tx2"/>
                </a:solidFill>
                <a:latin typeface="+mn-lt"/>
                <a:ea typeface="+mn-ea"/>
                <a:cs typeface="+mn-cs"/>
              </a:defRPr>
            </a:lvl6pPr>
            <a:lvl7pPr marL="2743131" indent="0" algn="l" defTabSz="457189" rtl="0" eaLnBrk="1" latinLnBrk="0" hangingPunct="1">
              <a:spcBef>
                <a:spcPct val="20000"/>
              </a:spcBef>
              <a:spcAft>
                <a:spcPts val="600"/>
              </a:spcAft>
              <a:buClr>
                <a:schemeClr val="accent2"/>
              </a:buClr>
              <a:buSzPct val="92000"/>
              <a:buFont typeface="Wingdings 2" panose="05020102010507070707" pitchFamily="18" charset="2"/>
              <a:buNone/>
              <a:defRPr sz="1600" b="1" kern="1200">
                <a:solidFill>
                  <a:schemeClr val="tx2"/>
                </a:solidFill>
                <a:latin typeface="+mn-lt"/>
                <a:ea typeface="+mn-ea"/>
                <a:cs typeface="+mn-cs"/>
              </a:defRPr>
            </a:lvl7pPr>
            <a:lvl8pPr marL="3200320" indent="0" algn="l" defTabSz="457189" rtl="0" eaLnBrk="1" latinLnBrk="0" hangingPunct="1">
              <a:spcBef>
                <a:spcPct val="20000"/>
              </a:spcBef>
              <a:spcAft>
                <a:spcPts val="600"/>
              </a:spcAft>
              <a:buClr>
                <a:schemeClr val="accent2"/>
              </a:buClr>
              <a:buSzPct val="92000"/>
              <a:buFont typeface="Wingdings 2" panose="05020102010507070707" pitchFamily="18" charset="2"/>
              <a:buNone/>
              <a:defRPr sz="1600" b="1" kern="1200">
                <a:solidFill>
                  <a:schemeClr val="tx2"/>
                </a:solidFill>
                <a:latin typeface="+mn-lt"/>
                <a:ea typeface="+mn-ea"/>
                <a:cs typeface="+mn-cs"/>
              </a:defRPr>
            </a:lvl8pPr>
            <a:lvl9pPr marL="3657509" indent="0" algn="l" defTabSz="457189" rtl="0" eaLnBrk="1" latinLnBrk="0" hangingPunct="1">
              <a:spcBef>
                <a:spcPct val="20000"/>
              </a:spcBef>
              <a:spcAft>
                <a:spcPts val="600"/>
              </a:spcAft>
              <a:buClr>
                <a:schemeClr val="accent2"/>
              </a:buClr>
              <a:buSzPct val="92000"/>
              <a:buFont typeface="Wingdings 2" panose="05020102010507070707" pitchFamily="18" charset="2"/>
              <a:buNone/>
              <a:defRPr sz="1600" b="1" kern="1200">
                <a:solidFill>
                  <a:schemeClr val="tx2"/>
                </a:solidFill>
                <a:latin typeface="+mn-lt"/>
                <a:ea typeface="+mn-ea"/>
                <a:cs typeface="+mn-cs"/>
              </a:defRPr>
            </a:lvl9pPr>
          </a:lstStyle>
          <a:p>
            <a:r>
              <a:rPr lang="zh-TW" altLang="en-US" dirty="0">
                <a:latin typeface="STZhongsong" panose="02010600040101010101" pitchFamily="2" charset="-122"/>
                <a:ea typeface="STZhongsong" panose="02010600040101010101" pitchFamily="2" charset="-122"/>
              </a:rPr>
              <a:t>预约界面</a:t>
            </a:r>
            <a:endParaRPr lang="en-US" altLang="zh-TW" dirty="0">
              <a:latin typeface="STZhongsong" panose="02010600040101010101" pitchFamily="2" charset="-122"/>
              <a:ea typeface="STZhongsong" panose="02010600040101010101" pitchFamily="2" charset="-122"/>
            </a:endParaRPr>
          </a:p>
        </p:txBody>
      </p:sp>
      <p:pic>
        <p:nvPicPr>
          <p:cNvPr id="8" name="圖片 7">
            <a:extLst>
              <a:ext uri="{FF2B5EF4-FFF2-40B4-BE49-F238E27FC236}">
                <a16:creationId xmlns:a16="http://schemas.microsoft.com/office/drawing/2014/main" id="{1B9F4E24-6583-4D46-BE41-33C0C4875D41}"/>
              </a:ext>
            </a:extLst>
          </p:cNvPr>
          <p:cNvPicPr>
            <a:picLocks noChangeAspect="1"/>
          </p:cNvPicPr>
          <p:nvPr/>
        </p:nvPicPr>
        <p:blipFill>
          <a:blip r:embed="rId3"/>
          <a:stretch>
            <a:fillRect/>
          </a:stretch>
        </p:blipFill>
        <p:spPr>
          <a:xfrm>
            <a:off x="4383145" y="2128314"/>
            <a:ext cx="7563689" cy="2915329"/>
          </a:xfrm>
          <a:prstGeom prst="rect">
            <a:avLst/>
          </a:prstGeom>
        </p:spPr>
      </p:pic>
      <p:sp>
        <p:nvSpPr>
          <p:cNvPr id="2" name="投影片編號版面配置區 1">
            <a:extLst>
              <a:ext uri="{FF2B5EF4-FFF2-40B4-BE49-F238E27FC236}">
                <a16:creationId xmlns:a16="http://schemas.microsoft.com/office/drawing/2014/main" id="{120D2CE9-04FB-4B53-AD51-ABC0174F4494}"/>
              </a:ext>
            </a:extLst>
          </p:cNvPr>
          <p:cNvSpPr>
            <a:spLocks noGrp="1"/>
          </p:cNvSpPr>
          <p:nvPr>
            <p:ph type="sldNum" sz="quarter" idx="12"/>
          </p:nvPr>
        </p:nvSpPr>
        <p:spPr/>
        <p:txBody>
          <a:bodyPr/>
          <a:lstStyle/>
          <a:p>
            <a:fld id="{977BA8E6-E826-B147-AA17-E3D76A29629C}" type="slidenum">
              <a:rPr kumimoji="1" lang="zh-CN" altLang="en-US" smtClean="0"/>
              <a:t>23</a:t>
            </a:fld>
            <a:endParaRPr kumimoji="1" lang="zh-CN" altLang="en-US" dirty="0"/>
          </a:p>
        </p:txBody>
      </p:sp>
    </p:spTree>
    <p:extLst>
      <p:ext uri="{BB962C8B-B14F-4D97-AF65-F5344CB8AC3E}">
        <p14:creationId xmlns:p14="http://schemas.microsoft.com/office/powerpoint/2010/main" val="9651478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5">
            <a:extLst>
              <a:ext uri="{FF2B5EF4-FFF2-40B4-BE49-F238E27FC236}">
                <a16:creationId xmlns:a16="http://schemas.microsoft.com/office/drawing/2014/main" id="{F370030B-C33D-472F-AD5B-A87BD67CAA19}"/>
              </a:ext>
            </a:extLst>
          </p:cNvPr>
          <p:cNvSpPr>
            <a:spLocks noGrp="1"/>
          </p:cNvSpPr>
          <p:nvPr>
            <p:ph type="title"/>
          </p:nvPr>
        </p:nvSpPr>
        <p:spPr/>
        <p:txBody>
          <a:bodyPr>
            <a:normAutofit/>
          </a:bodyPr>
          <a:lstStyle/>
          <a:p>
            <a:r>
              <a:rPr lang="zh-TW" altLang="en-US" dirty="0">
                <a:latin typeface="STZhongsong" panose="02010600040101010101" pitchFamily="2" charset="-122"/>
                <a:ea typeface="STZhongsong" panose="02010600040101010101" pitchFamily="2" charset="-122"/>
              </a:rPr>
              <a:t>用户端</a:t>
            </a:r>
            <a:endParaRPr lang="zh-HK" altLang="en-US" dirty="0">
              <a:latin typeface="STZhongsong" panose="02010600040101010101" pitchFamily="2" charset="-122"/>
              <a:ea typeface="STZhongsong" panose="02010600040101010101" pitchFamily="2" charset="-122"/>
            </a:endParaRPr>
          </a:p>
        </p:txBody>
      </p:sp>
      <p:sp>
        <p:nvSpPr>
          <p:cNvPr id="4" name="內容版面配置區 2">
            <a:extLst>
              <a:ext uri="{FF2B5EF4-FFF2-40B4-BE49-F238E27FC236}">
                <a16:creationId xmlns:a16="http://schemas.microsoft.com/office/drawing/2014/main" id="{DEE4CF6B-B1E4-403A-8C97-521CE3C5C762}"/>
              </a:ext>
            </a:extLst>
          </p:cNvPr>
          <p:cNvSpPr>
            <a:spLocks noGrp="1"/>
          </p:cNvSpPr>
          <p:nvPr>
            <p:ph sz="half" idx="2"/>
          </p:nvPr>
        </p:nvSpPr>
        <p:spPr>
          <a:xfrm>
            <a:off x="538918" y="2764003"/>
            <a:ext cx="5165240" cy="2687615"/>
          </a:xfrm>
        </p:spPr>
        <p:txBody>
          <a:bodyPr/>
          <a:lstStyle/>
          <a:p>
            <a:r>
              <a:rPr lang="en-US" altLang="zh-TW" dirty="0">
                <a:latin typeface="STZhongsong" panose="02010600040101010101" pitchFamily="2" charset="-122"/>
                <a:ea typeface="STZhongsong" panose="02010600040101010101" pitchFamily="2" charset="-122"/>
              </a:rPr>
              <a:t>SSH Key</a:t>
            </a:r>
          </a:p>
          <a:p>
            <a:endParaRPr lang="en-US" altLang="zh-TW" dirty="0">
              <a:latin typeface="STZhongsong" panose="02010600040101010101" pitchFamily="2" charset="-122"/>
              <a:ea typeface="STZhongsong" panose="02010600040101010101" pitchFamily="2" charset="-122"/>
            </a:endParaRPr>
          </a:p>
          <a:p>
            <a:r>
              <a:rPr lang="zh-TW" altLang="en-US" dirty="0">
                <a:latin typeface="STZhongsong" panose="02010600040101010101" pitchFamily="2" charset="-122"/>
                <a:ea typeface="STZhongsong" panose="02010600040101010101" pitchFamily="2" charset="-122"/>
              </a:rPr>
              <a:t>申请信息</a:t>
            </a:r>
            <a:endParaRPr lang="en-US" altLang="zh-TW" dirty="0">
              <a:latin typeface="STZhongsong" panose="02010600040101010101" pitchFamily="2" charset="-122"/>
              <a:ea typeface="STZhongsong" panose="02010600040101010101" pitchFamily="2" charset="-122"/>
            </a:endParaRPr>
          </a:p>
          <a:p>
            <a:endParaRPr lang="en-US" altLang="zh-TW" dirty="0">
              <a:latin typeface="STZhongsong" panose="02010600040101010101" pitchFamily="2" charset="-122"/>
              <a:ea typeface="STZhongsong" panose="02010600040101010101" pitchFamily="2" charset="-122"/>
            </a:endParaRPr>
          </a:p>
          <a:p>
            <a:endParaRPr lang="zh-HK" altLang="en-US" dirty="0">
              <a:latin typeface="STZhongsong" panose="02010600040101010101" pitchFamily="2" charset="-122"/>
              <a:ea typeface="STZhongsong" panose="02010600040101010101" pitchFamily="2" charset="-122"/>
            </a:endParaRPr>
          </a:p>
        </p:txBody>
      </p:sp>
      <p:sp>
        <p:nvSpPr>
          <p:cNvPr id="7" name="文字版面配置區 1">
            <a:extLst>
              <a:ext uri="{FF2B5EF4-FFF2-40B4-BE49-F238E27FC236}">
                <a16:creationId xmlns:a16="http://schemas.microsoft.com/office/drawing/2014/main" id="{74087494-9673-460D-BBBA-25C6EDEEBCF5}"/>
              </a:ext>
            </a:extLst>
          </p:cNvPr>
          <p:cNvSpPr txBox="1">
            <a:spLocks/>
          </p:cNvSpPr>
          <p:nvPr/>
        </p:nvSpPr>
        <p:spPr>
          <a:xfrm>
            <a:off x="510174" y="1651396"/>
            <a:ext cx="5087075" cy="536005"/>
          </a:xfrm>
          <a:prstGeom prst="rect">
            <a:avLst/>
          </a:prstGeom>
        </p:spPr>
        <p:txBody>
          <a:bodyPr vert="horz" lIns="91440" tIns="45720" rIns="91440" bIns="45720" rtlCol="0" anchor="b">
            <a:noAutofit/>
          </a:bodyPr>
          <a:lstStyle>
            <a:lvl1pPr marL="0" indent="0" algn="l" defTabSz="457189" rtl="0" eaLnBrk="1" latinLnBrk="0" hangingPunct="1">
              <a:spcBef>
                <a:spcPct val="20000"/>
              </a:spcBef>
              <a:spcAft>
                <a:spcPts val="600"/>
              </a:spcAft>
              <a:buClr>
                <a:schemeClr val="accent2"/>
              </a:buClr>
              <a:buSzPct val="92000"/>
              <a:buFont typeface="Wingdings 2" panose="05020102010507070707" pitchFamily="18" charset="2"/>
              <a:buNone/>
              <a:defRPr sz="2200" b="0" kern="1200">
                <a:solidFill>
                  <a:schemeClr val="accent2"/>
                </a:solidFill>
                <a:latin typeface="+mn-lt"/>
                <a:ea typeface="+mn-ea"/>
                <a:cs typeface="+mn-cs"/>
              </a:defRPr>
            </a:lvl1pPr>
            <a:lvl2pPr marL="457189" indent="0" algn="l" defTabSz="457189" rtl="0" eaLnBrk="1" latinLnBrk="0" hangingPunct="1">
              <a:spcBef>
                <a:spcPct val="20000"/>
              </a:spcBef>
              <a:spcAft>
                <a:spcPts val="600"/>
              </a:spcAft>
              <a:buClr>
                <a:schemeClr val="accent2"/>
              </a:buClr>
              <a:buSzPct val="92000"/>
              <a:buFont typeface="Wingdings 2" panose="05020102010507070707" pitchFamily="18" charset="2"/>
              <a:buNone/>
              <a:defRPr sz="2000" b="1" kern="1200">
                <a:solidFill>
                  <a:schemeClr val="tx2"/>
                </a:solidFill>
                <a:latin typeface="+mn-lt"/>
                <a:ea typeface="+mn-ea"/>
                <a:cs typeface="+mn-cs"/>
              </a:defRPr>
            </a:lvl2pPr>
            <a:lvl3pPr marL="914377" indent="0" algn="l" defTabSz="457189" rtl="0" eaLnBrk="1" latinLnBrk="0" hangingPunct="1">
              <a:spcBef>
                <a:spcPct val="20000"/>
              </a:spcBef>
              <a:spcAft>
                <a:spcPts val="600"/>
              </a:spcAft>
              <a:buClr>
                <a:schemeClr val="accent2"/>
              </a:buClr>
              <a:buSzPct val="92000"/>
              <a:buFont typeface="Wingdings 2" panose="05020102010507070707" pitchFamily="18" charset="2"/>
              <a:buNone/>
              <a:defRPr sz="1800" b="1" kern="1200">
                <a:solidFill>
                  <a:schemeClr val="tx2"/>
                </a:solidFill>
                <a:latin typeface="+mn-lt"/>
                <a:ea typeface="+mn-ea"/>
                <a:cs typeface="+mn-cs"/>
              </a:defRPr>
            </a:lvl3pPr>
            <a:lvl4pPr marL="1371566" indent="0" algn="l" defTabSz="457189" rtl="0" eaLnBrk="1" latinLnBrk="0" hangingPunct="1">
              <a:spcBef>
                <a:spcPct val="20000"/>
              </a:spcBef>
              <a:spcAft>
                <a:spcPts val="600"/>
              </a:spcAft>
              <a:buClr>
                <a:schemeClr val="accent2"/>
              </a:buClr>
              <a:buSzPct val="92000"/>
              <a:buFont typeface="Wingdings 2" panose="05020102010507070707" pitchFamily="18" charset="2"/>
              <a:buNone/>
              <a:defRPr sz="1600" b="1" kern="1200">
                <a:solidFill>
                  <a:schemeClr val="tx2"/>
                </a:solidFill>
                <a:latin typeface="+mn-lt"/>
                <a:ea typeface="+mn-ea"/>
                <a:cs typeface="+mn-cs"/>
              </a:defRPr>
            </a:lvl4pPr>
            <a:lvl5pPr marL="1828754" indent="0" algn="l" defTabSz="457189" rtl="0" eaLnBrk="1" latinLnBrk="0" hangingPunct="1">
              <a:spcBef>
                <a:spcPct val="20000"/>
              </a:spcBef>
              <a:spcAft>
                <a:spcPts val="600"/>
              </a:spcAft>
              <a:buClr>
                <a:schemeClr val="accent2"/>
              </a:buClr>
              <a:buSzPct val="92000"/>
              <a:buFont typeface="Wingdings 2" panose="05020102010507070707" pitchFamily="18" charset="2"/>
              <a:buNone/>
              <a:defRPr sz="1600" b="1" kern="1200">
                <a:solidFill>
                  <a:schemeClr val="tx2"/>
                </a:solidFill>
                <a:latin typeface="+mn-lt"/>
                <a:ea typeface="+mn-ea"/>
                <a:cs typeface="+mn-cs"/>
              </a:defRPr>
            </a:lvl5pPr>
            <a:lvl6pPr marL="2285943" indent="0" algn="l" defTabSz="457189" rtl="0" eaLnBrk="1" latinLnBrk="0" hangingPunct="1">
              <a:spcBef>
                <a:spcPct val="20000"/>
              </a:spcBef>
              <a:spcAft>
                <a:spcPts val="600"/>
              </a:spcAft>
              <a:buClr>
                <a:schemeClr val="accent2"/>
              </a:buClr>
              <a:buSzPct val="92000"/>
              <a:buFont typeface="Wingdings 2" panose="05020102010507070707" pitchFamily="18" charset="2"/>
              <a:buNone/>
              <a:defRPr sz="1600" b="1" kern="1200">
                <a:solidFill>
                  <a:schemeClr val="tx2"/>
                </a:solidFill>
                <a:latin typeface="+mn-lt"/>
                <a:ea typeface="+mn-ea"/>
                <a:cs typeface="+mn-cs"/>
              </a:defRPr>
            </a:lvl6pPr>
            <a:lvl7pPr marL="2743131" indent="0" algn="l" defTabSz="457189" rtl="0" eaLnBrk="1" latinLnBrk="0" hangingPunct="1">
              <a:spcBef>
                <a:spcPct val="20000"/>
              </a:spcBef>
              <a:spcAft>
                <a:spcPts val="600"/>
              </a:spcAft>
              <a:buClr>
                <a:schemeClr val="accent2"/>
              </a:buClr>
              <a:buSzPct val="92000"/>
              <a:buFont typeface="Wingdings 2" panose="05020102010507070707" pitchFamily="18" charset="2"/>
              <a:buNone/>
              <a:defRPr sz="1600" b="1" kern="1200">
                <a:solidFill>
                  <a:schemeClr val="tx2"/>
                </a:solidFill>
                <a:latin typeface="+mn-lt"/>
                <a:ea typeface="+mn-ea"/>
                <a:cs typeface="+mn-cs"/>
              </a:defRPr>
            </a:lvl7pPr>
            <a:lvl8pPr marL="3200320" indent="0" algn="l" defTabSz="457189" rtl="0" eaLnBrk="1" latinLnBrk="0" hangingPunct="1">
              <a:spcBef>
                <a:spcPct val="20000"/>
              </a:spcBef>
              <a:spcAft>
                <a:spcPts val="600"/>
              </a:spcAft>
              <a:buClr>
                <a:schemeClr val="accent2"/>
              </a:buClr>
              <a:buSzPct val="92000"/>
              <a:buFont typeface="Wingdings 2" panose="05020102010507070707" pitchFamily="18" charset="2"/>
              <a:buNone/>
              <a:defRPr sz="1600" b="1" kern="1200">
                <a:solidFill>
                  <a:schemeClr val="tx2"/>
                </a:solidFill>
                <a:latin typeface="+mn-lt"/>
                <a:ea typeface="+mn-ea"/>
                <a:cs typeface="+mn-cs"/>
              </a:defRPr>
            </a:lvl8pPr>
            <a:lvl9pPr marL="3657509" indent="0" algn="l" defTabSz="457189" rtl="0" eaLnBrk="1" latinLnBrk="0" hangingPunct="1">
              <a:spcBef>
                <a:spcPct val="20000"/>
              </a:spcBef>
              <a:spcAft>
                <a:spcPts val="600"/>
              </a:spcAft>
              <a:buClr>
                <a:schemeClr val="accent2"/>
              </a:buClr>
              <a:buSzPct val="92000"/>
              <a:buFont typeface="Wingdings 2" panose="05020102010507070707" pitchFamily="18" charset="2"/>
              <a:buNone/>
              <a:defRPr sz="1600" b="1" kern="1200">
                <a:solidFill>
                  <a:schemeClr val="tx2"/>
                </a:solidFill>
                <a:latin typeface="+mn-lt"/>
                <a:ea typeface="+mn-ea"/>
                <a:cs typeface="+mn-cs"/>
              </a:defRPr>
            </a:lvl9pPr>
          </a:lstStyle>
          <a:p>
            <a:r>
              <a:rPr lang="zh-TW" altLang="en-US" dirty="0">
                <a:latin typeface="STZhongsong" panose="02010600040101010101" pitchFamily="2" charset="-122"/>
                <a:ea typeface="STZhongsong" panose="02010600040101010101" pitchFamily="2" charset="-122"/>
              </a:rPr>
              <a:t>申请界面</a:t>
            </a:r>
            <a:endParaRPr lang="en-US" altLang="zh-TW" dirty="0">
              <a:latin typeface="STZhongsong" panose="02010600040101010101" pitchFamily="2" charset="-122"/>
              <a:ea typeface="STZhongsong" panose="02010600040101010101" pitchFamily="2" charset="-122"/>
            </a:endParaRPr>
          </a:p>
        </p:txBody>
      </p:sp>
      <p:sp>
        <p:nvSpPr>
          <p:cNvPr id="2" name="投影片編號版面配置區 1">
            <a:extLst>
              <a:ext uri="{FF2B5EF4-FFF2-40B4-BE49-F238E27FC236}">
                <a16:creationId xmlns:a16="http://schemas.microsoft.com/office/drawing/2014/main" id="{98F72D9A-54D4-4FA4-AC94-0531E7AFCF1E}"/>
              </a:ext>
            </a:extLst>
          </p:cNvPr>
          <p:cNvSpPr>
            <a:spLocks noGrp="1"/>
          </p:cNvSpPr>
          <p:nvPr>
            <p:ph type="sldNum" sz="quarter" idx="12"/>
          </p:nvPr>
        </p:nvSpPr>
        <p:spPr/>
        <p:txBody>
          <a:bodyPr/>
          <a:lstStyle/>
          <a:p>
            <a:fld id="{977BA8E6-E826-B147-AA17-E3D76A29629C}" type="slidenum">
              <a:rPr kumimoji="1" lang="zh-CN" altLang="en-US" smtClean="0"/>
              <a:t>24</a:t>
            </a:fld>
            <a:endParaRPr kumimoji="1" lang="zh-CN" altLang="en-US" dirty="0"/>
          </a:p>
        </p:txBody>
      </p:sp>
      <p:pic>
        <p:nvPicPr>
          <p:cNvPr id="10" name="圖片 9">
            <a:extLst>
              <a:ext uri="{FF2B5EF4-FFF2-40B4-BE49-F238E27FC236}">
                <a16:creationId xmlns:a16="http://schemas.microsoft.com/office/drawing/2014/main" id="{48AFCDE0-878A-49C1-B47C-130187A0EF38}"/>
              </a:ext>
            </a:extLst>
          </p:cNvPr>
          <p:cNvPicPr>
            <a:picLocks noChangeAspect="1"/>
          </p:cNvPicPr>
          <p:nvPr/>
        </p:nvPicPr>
        <p:blipFill>
          <a:blip r:embed="rId3"/>
          <a:stretch>
            <a:fillRect/>
          </a:stretch>
        </p:blipFill>
        <p:spPr>
          <a:xfrm>
            <a:off x="5279294" y="2347569"/>
            <a:ext cx="4002506" cy="2162862"/>
          </a:xfrm>
          <a:prstGeom prst="rect">
            <a:avLst/>
          </a:prstGeom>
        </p:spPr>
      </p:pic>
    </p:spTree>
    <p:extLst>
      <p:ext uri="{BB962C8B-B14F-4D97-AF65-F5344CB8AC3E}">
        <p14:creationId xmlns:p14="http://schemas.microsoft.com/office/powerpoint/2010/main" val="37516940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5">
            <a:extLst>
              <a:ext uri="{FF2B5EF4-FFF2-40B4-BE49-F238E27FC236}">
                <a16:creationId xmlns:a16="http://schemas.microsoft.com/office/drawing/2014/main" id="{F370030B-C33D-472F-AD5B-A87BD67CAA19}"/>
              </a:ext>
            </a:extLst>
          </p:cNvPr>
          <p:cNvSpPr>
            <a:spLocks noGrp="1"/>
          </p:cNvSpPr>
          <p:nvPr>
            <p:ph type="title"/>
          </p:nvPr>
        </p:nvSpPr>
        <p:spPr/>
        <p:txBody>
          <a:bodyPr>
            <a:normAutofit/>
          </a:bodyPr>
          <a:lstStyle/>
          <a:p>
            <a:r>
              <a:rPr lang="zh-TW" altLang="en-US" dirty="0">
                <a:latin typeface="STZhongsong" panose="02010600040101010101" pitchFamily="2" charset="-122"/>
                <a:ea typeface="STZhongsong" panose="02010600040101010101" pitchFamily="2" charset="-122"/>
              </a:rPr>
              <a:t>用户端</a:t>
            </a:r>
            <a:endParaRPr lang="zh-HK" altLang="en-US" dirty="0">
              <a:latin typeface="STZhongsong" panose="02010600040101010101" pitchFamily="2" charset="-122"/>
              <a:ea typeface="STZhongsong" panose="02010600040101010101" pitchFamily="2" charset="-122"/>
            </a:endParaRPr>
          </a:p>
        </p:txBody>
      </p:sp>
      <p:sp>
        <p:nvSpPr>
          <p:cNvPr id="4" name="內容版面配置區 2">
            <a:extLst>
              <a:ext uri="{FF2B5EF4-FFF2-40B4-BE49-F238E27FC236}">
                <a16:creationId xmlns:a16="http://schemas.microsoft.com/office/drawing/2014/main" id="{DEE4CF6B-B1E4-403A-8C97-521CE3C5C762}"/>
              </a:ext>
            </a:extLst>
          </p:cNvPr>
          <p:cNvSpPr>
            <a:spLocks noGrp="1"/>
          </p:cNvSpPr>
          <p:nvPr>
            <p:ph sz="half" idx="2"/>
          </p:nvPr>
        </p:nvSpPr>
        <p:spPr>
          <a:xfrm>
            <a:off x="538918" y="2764003"/>
            <a:ext cx="5165240" cy="2687615"/>
          </a:xfrm>
        </p:spPr>
        <p:txBody>
          <a:bodyPr/>
          <a:lstStyle/>
          <a:p>
            <a:r>
              <a:rPr lang="en-US" altLang="zh-TW" dirty="0">
                <a:latin typeface="STZhongsong" panose="02010600040101010101" pitchFamily="2" charset="-122"/>
                <a:ea typeface="STZhongsong" panose="02010600040101010101" pitchFamily="2" charset="-122"/>
              </a:rPr>
              <a:t>SSH Key</a:t>
            </a:r>
          </a:p>
          <a:p>
            <a:endParaRPr lang="en-US" altLang="zh-TW" dirty="0">
              <a:latin typeface="STZhongsong" panose="02010600040101010101" pitchFamily="2" charset="-122"/>
              <a:ea typeface="STZhongsong" panose="02010600040101010101" pitchFamily="2" charset="-122"/>
            </a:endParaRPr>
          </a:p>
          <a:p>
            <a:r>
              <a:rPr lang="zh-TW" altLang="en-US" dirty="0">
                <a:latin typeface="STZhongsong" panose="02010600040101010101" pitchFamily="2" charset="-122"/>
                <a:ea typeface="STZhongsong" panose="02010600040101010101" pitchFamily="2" charset="-122"/>
              </a:rPr>
              <a:t>申请信息</a:t>
            </a:r>
            <a:endParaRPr lang="en-US" altLang="zh-TW" dirty="0">
              <a:latin typeface="STZhongsong" panose="02010600040101010101" pitchFamily="2" charset="-122"/>
              <a:ea typeface="STZhongsong" panose="02010600040101010101" pitchFamily="2" charset="-122"/>
            </a:endParaRPr>
          </a:p>
          <a:p>
            <a:endParaRPr lang="en-US" altLang="zh-TW" dirty="0">
              <a:latin typeface="STZhongsong" panose="02010600040101010101" pitchFamily="2" charset="-122"/>
              <a:ea typeface="STZhongsong" panose="02010600040101010101" pitchFamily="2" charset="-122"/>
            </a:endParaRPr>
          </a:p>
          <a:p>
            <a:endParaRPr lang="zh-HK" altLang="en-US" dirty="0">
              <a:latin typeface="STZhongsong" panose="02010600040101010101" pitchFamily="2" charset="-122"/>
              <a:ea typeface="STZhongsong" panose="02010600040101010101" pitchFamily="2" charset="-122"/>
            </a:endParaRPr>
          </a:p>
        </p:txBody>
      </p:sp>
      <p:sp>
        <p:nvSpPr>
          <p:cNvPr id="7" name="文字版面配置區 1">
            <a:extLst>
              <a:ext uri="{FF2B5EF4-FFF2-40B4-BE49-F238E27FC236}">
                <a16:creationId xmlns:a16="http://schemas.microsoft.com/office/drawing/2014/main" id="{74087494-9673-460D-BBBA-25C6EDEEBCF5}"/>
              </a:ext>
            </a:extLst>
          </p:cNvPr>
          <p:cNvSpPr txBox="1">
            <a:spLocks/>
          </p:cNvSpPr>
          <p:nvPr/>
        </p:nvSpPr>
        <p:spPr>
          <a:xfrm>
            <a:off x="510174" y="1651396"/>
            <a:ext cx="5087075" cy="536005"/>
          </a:xfrm>
          <a:prstGeom prst="rect">
            <a:avLst/>
          </a:prstGeom>
        </p:spPr>
        <p:txBody>
          <a:bodyPr vert="horz" lIns="91440" tIns="45720" rIns="91440" bIns="45720" rtlCol="0" anchor="b">
            <a:noAutofit/>
          </a:bodyPr>
          <a:lstStyle>
            <a:lvl1pPr marL="0" indent="0" algn="l" defTabSz="457189" rtl="0" eaLnBrk="1" latinLnBrk="0" hangingPunct="1">
              <a:spcBef>
                <a:spcPct val="20000"/>
              </a:spcBef>
              <a:spcAft>
                <a:spcPts val="600"/>
              </a:spcAft>
              <a:buClr>
                <a:schemeClr val="accent2"/>
              </a:buClr>
              <a:buSzPct val="92000"/>
              <a:buFont typeface="Wingdings 2" panose="05020102010507070707" pitchFamily="18" charset="2"/>
              <a:buNone/>
              <a:defRPr sz="2200" b="0" kern="1200">
                <a:solidFill>
                  <a:schemeClr val="accent2"/>
                </a:solidFill>
                <a:latin typeface="+mn-lt"/>
                <a:ea typeface="+mn-ea"/>
                <a:cs typeface="+mn-cs"/>
              </a:defRPr>
            </a:lvl1pPr>
            <a:lvl2pPr marL="457189" indent="0" algn="l" defTabSz="457189" rtl="0" eaLnBrk="1" latinLnBrk="0" hangingPunct="1">
              <a:spcBef>
                <a:spcPct val="20000"/>
              </a:spcBef>
              <a:spcAft>
                <a:spcPts val="600"/>
              </a:spcAft>
              <a:buClr>
                <a:schemeClr val="accent2"/>
              </a:buClr>
              <a:buSzPct val="92000"/>
              <a:buFont typeface="Wingdings 2" panose="05020102010507070707" pitchFamily="18" charset="2"/>
              <a:buNone/>
              <a:defRPr sz="2000" b="1" kern="1200">
                <a:solidFill>
                  <a:schemeClr val="tx2"/>
                </a:solidFill>
                <a:latin typeface="+mn-lt"/>
                <a:ea typeface="+mn-ea"/>
                <a:cs typeface="+mn-cs"/>
              </a:defRPr>
            </a:lvl2pPr>
            <a:lvl3pPr marL="914377" indent="0" algn="l" defTabSz="457189" rtl="0" eaLnBrk="1" latinLnBrk="0" hangingPunct="1">
              <a:spcBef>
                <a:spcPct val="20000"/>
              </a:spcBef>
              <a:spcAft>
                <a:spcPts val="600"/>
              </a:spcAft>
              <a:buClr>
                <a:schemeClr val="accent2"/>
              </a:buClr>
              <a:buSzPct val="92000"/>
              <a:buFont typeface="Wingdings 2" panose="05020102010507070707" pitchFamily="18" charset="2"/>
              <a:buNone/>
              <a:defRPr sz="1800" b="1" kern="1200">
                <a:solidFill>
                  <a:schemeClr val="tx2"/>
                </a:solidFill>
                <a:latin typeface="+mn-lt"/>
                <a:ea typeface="+mn-ea"/>
                <a:cs typeface="+mn-cs"/>
              </a:defRPr>
            </a:lvl3pPr>
            <a:lvl4pPr marL="1371566" indent="0" algn="l" defTabSz="457189" rtl="0" eaLnBrk="1" latinLnBrk="0" hangingPunct="1">
              <a:spcBef>
                <a:spcPct val="20000"/>
              </a:spcBef>
              <a:spcAft>
                <a:spcPts val="600"/>
              </a:spcAft>
              <a:buClr>
                <a:schemeClr val="accent2"/>
              </a:buClr>
              <a:buSzPct val="92000"/>
              <a:buFont typeface="Wingdings 2" panose="05020102010507070707" pitchFamily="18" charset="2"/>
              <a:buNone/>
              <a:defRPr sz="1600" b="1" kern="1200">
                <a:solidFill>
                  <a:schemeClr val="tx2"/>
                </a:solidFill>
                <a:latin typeface="+mn-lt"/>
                <a:ea typeface="+mn-ea"/>
                <a:cs typeface="+mn-cs"/>
              </a:defRPr>
            </a:lvl4pPr>
            <a:lvl5pPr marL="1828754" indent="0" algn="l" defTabSz="457189" rtl="0" eaLnBrk="1" latinLnBrk="0" hangingPunct="1">
              <a:spcBef>
                <a:spcPct val="20000"/>
              </a:spcBef>
              <a:spcAft>
                <a:spcPts val="600"/>
              </a:spcAft>
              <a:buClr>
                <a:schemeClr val="accent2"/>
              </a:buClr>
              <a:buSzPct val="92000"/>
              <a:buFont typeface="Wingdings 2" panose="05020102010507070707" pitchFamily="18" charset="2"/>
              <a:buNone/>
              <a:defRPr sz="1600" b="1" kern="1200">
                <a:solidFill>
                  <a:schemeClr val="tx2"/>
                </a:solidFill>
                <a:latin typeface="+mn-lt"/>
                <a:ea typeface="+mn-ea"/>
                <a:cs typeface="+mn-cs"/>
              </a:defRPr>
            </a:lvl5pPr>
            <a:lvl6pPr marL="2285943" indent="0" algn="l" defTabSz="457189" rtl="0" eaLnBrk="1" latinLnBrk="0" hangingPunct="1">
              <a:spcBef>
                <a:spcPct val="20000"/>
              </a:spcBef>
              <a:spcAft>
                <a:spcPts val="600"/>
              </a:spcAft>
              <a:buClr>
                <a:schemeClr val="accent2"/>
              </a:buClr>
              <a:buSzPct val="92000"/>
              <a:buFont typeface="Wingdings 2" panose="05020102010507070707" pitchFamily="18" charset="2"/>
              <a:buNone/>
              <a:defRPr sz="1600" b="1" kern="1200">
                <a:solidFill>
                  <a:schemeClr val="tx2"/>
                </a:solidFill>
                <a:latin typeface="+mn-lt"/>
                <a:ea typeface="+mn-ea"/>
                <a:cs typeface="+mn-cs"/>
              </a:defRPr>
            </a:lvl6pPr>
            <a:lvl7pPr marL="2743131" indent="0" algn="l" defTabSz="457189" rtl="0" eaLnBrk="1" latinLnBrk="0" hangingPunct="1">
              <a:spcBef>
                <a:spcPct val="20000"/>
              </a:spcBef>
              <a:spcAft>
                <a:spcPts val="600"/>
              </a:spcAft>
              <a:buClr>
                <a:schemeClr val="accent2"/>
              </a:buClr>
              <a:buSzPct val="92000"/>
              <a:buFont typeface="Wingdings 2" panose="05020102010507070707" pitchFamily="18" charset="2"/>
              <a:buNone/>
              <a:defRPr sz="1600" b="1" kern="1200">
                <a:solidFill>
                  <a:schemeClr val="tx2"/>
                </a:solidFill>
                <a:latin typeface="+mn-lt"/>
                <a:ea typeface="+mn-ea"/>
                <a:cs typeface="+mn-cs"/>
              </a:defRPr>
            </a:lvl7pPr>
            <a:lvl8pPr marL="3200320" indent="0" algn="l" defTabSz="457189" rtl="0" eaLnBrk="1" latinLnBrk="0" hangingPunct="1">
              <a:spcBef>
                <a:spcPct val="20000"/>
              </a:spcBef>
              <a:spcAft>
                <a:spcPts val="600"/>
              </a:spcAft>
              <a:buClr>
                <a:schemeClr val="accent2"/>
              </a:buClr>
              <a:buSzPct val="92000"/>
              <a:buFont typeface="Wingdings 2" panose="05020102010507070707" pitchFamily="18" charset="2"/>
              <a:buNone/>
              <a:defRPr sz="1600" b="1" kern="1200">
                <a:solidFill>
                  <a:schemeClr val="tx2"/>
                </a:solidFill>
                <a:latin typeface="+mn-lt"/>
                <a:ea typeface="+mn-ea"/>
                <a:cs typeface="+mn-cs"/>
              </a:defRPr>
            </a:lvl8pPr>
            <a:lvl9pPr marL="3657509" indent="0" algn="l" defTabSz="457189" rtl="0" eaLnBrk="1" latinLnBrk="0" hangingPunct="1">
              <a:spcBef>
                <a:spcPct val="20000"/>
              </a:spcBef>
              <a:spcAft>
                <a:spcPts val="600"/>
              </a:spcAft>
              <a:buClr>
                <a:schemeClr val="accent2"/>
              </a:buClr>
              <a:buSzPct val="92000"/>
              <a:buFont typeface="Wingdings 2" panose="05020102010507070707" pitchFamily="18" charset="2"/>
              <a:buNone/>
              <a:defRPr sz="1600" b="1" kern="1200">
                <a:solidFill>
                  <a:schemeClr val="tx2"/>
                </a:solidFill>
                <a:latin typeface="+mn-lt"/>
                <a:ea typeface="+mn-ea"/>
                <a:cs typeface="+mn-cs"/>
              </a:defRPr>
            </a:lvl9pPr>
          </a:lstStyle>
          <a:p>
            <a:r>
              <a:rPr lang="zh-TW" altLang="en-US" dirty="0">
                <a:latin typeface="STZhongsong" panose="02010600040101010101" pitchFamily="2" charset="-122"/>
                <a:ea typeface="STZhongsong" panose="02010600040101010101" pitchFamily="2" charset="-122"/>
              </a:rPr>
              <a:t>申请界面</a:t>
            </a:r>
            <a:endParaRPr lang="en-US" altLang="zh-TW" dirty="0">
              <a:latin typeface="STZhongsong" panose="02010600040101010101" pitchFamily="2" charset="-122"/>
              <a:ea typeface="STZhongsong" panose="02010600040101010101" pitchFamily="2" charset="-122"/>
            </a:endParaRPr>
          </a:p>
        </p:txBody>
      </p:sp>
      <p:pic>
        <p:nvPicPr>
          <p:cNvPr id="5" name="圖片 4">
            <a:extLst>
              <a:ext uri="{FF2B5EF4-FFF2-40B4-BE49-F238E27FC236}">
                <a16:creationId xmlns:a16="http://schemas.microsoft.com/office/drawing/2014/main" id="{69F29F57-9221-419F-89D3-C1A894071019}"/>
              </a:ext>
            </a:extLst>
          </p:cNvPr>
          <p:cNvPicPr>
            <a:picLocks noChangeAspect="1"/>
          </p:cNvPicPr>
          <p:nvPr/>
        </p:nvPicPr>
        <p:blipFill>
          <a:blip r:embed="rId3"/>
          <a:stretch>
            <a:fillRect/>
          </a:stretch>
        </p:blipFill>
        <p:spPr>
          <a:xfrm>
            <a:off x="2495646" y="3653739"/>
            <a:ext cx="4849264" cy="2058365"/>
          </a:xfrm>
          <a:prstGeom prst="rect">
            <a:avLst/>
          </a:prstGeom>
        </p:spPr>
      </p:pic>
      <p:pic>
        <p:nvPicPr>
          <p:cNvPr id="9" name="圖片 8">
            <a:extLst>
              <a:ext uri="{FF2B5EF4-FFF2-40B4-BE49-F238E27FC236}">
                <a16:creationId xmlns:a16="http://schemas.microsoft.com/office/drawing/2014/main" id="{C4F513B4-37A4-4554-9E0F-2614D4C38879}"/>
              </a:ext>
            </a:extLst>
          </p:cNvPr>
          <p:cNvPicPr>
            <a:picLocks noChangeAspect="1"/>
          </p:cNvPicPr>
          <p:nvPr/>
        </p:nvPicPr>
        <p:blipFill>
          <a:blip r:embed="rId4"/>
          <a:stretch>
            <a:fillRect/>
          </a:stretch>
        </p:blipFill>
        <p:spPr>
          <a:xfrm>
            <a:off x="7798218" y="3296235"/>
            <a:ext cx="4143098" cy="2020146"/>
          </a:xfrm>
          <a:prstGeom prst="rect">
            <a:avLst/>
          </a:prstGeom>
        </p:spPr>
      </p:pic>
      <p:pic>
        <p:nvPicPr>
          <p:cNvPr id="13" name="圖片 12">
            <a:extLst>
              <a:ext uri="{FF2B5EF4-FFF2-40B4-BE49-F238E27FC236}">
                <a16:creationId xmlns:a16="http://schemas.microsoft.com/office/drawing/2014/main" id="{B3A397D3-4317-46C5-A2BE-E8E268318F49}"/>
              </a:ext>
            </a:extLst>
          </p:cNvPr>
          <p:cNvPicPr>
            <a:picLocks noChangeAspect="1"/>
          </p:cNvPicPr>
          <p:nvPr/>
        </p:nvPicPr>
        <p:blipFill>
          <a:blip r:embed="rId5"/>
          <a:stretch>
            <a:fillRect/>
          </a:stretch>
        </p:blipFill>
        <p:spPr>
          <a:xfrm>
            <a:off x="4024451" y="812522"/>
            <a:ext cx="4143098" cy="2264615"/>
          </a:xfrm>
          <a:prstGeom prst="rect">
            <a:avLst/>
          </a:prstGeom>
        </p:spPr>
      </p:pic>
      <p:sp>
        <p:nvSpPr>
          <p:cNvPr id="2" name="投影片編號版面配置區 1">
            <a:extLst>
              <a:ext uri="{FF2B5EF4-FFF2-40B4-BE49-F238E27FC236}">
                <a16:creationId xmlns:a16="http://schemas.microsoft.com/office/drawing/2014/main" id="{98F72D9A-54D4-4FA4-AC94-0531E7AFCF1E}"/>
              </a:ext>
            </a:extLst>
          </p:cNvPr>
          <p:cNvSpPr>
            <a:spLocks noGrp="1"/>
          </p:cNvSpPr>
          <p:nvPr>
            <p:ph type="sldNum" sz="quarter" idx="12"/>
          </p:nvPr>
        </p:nvSpPr>
        <p:spPr/>
        <p:txBody>
          <a:bodyPr/>
          <a:lstStyle/>
          <a:p>
            <a:fld id="{977BA8E6-E826-B147-AA17-E3D76A29629C}" type="slidenum">
              <a:rPr kumimoji="1" lang="zh-CN" altLang="en-US" smtClean="0"/>
              <a:t>25</a:t>
            </a:fld>
            <a:endParaRPr kumimoji="1" lang="zh-CN" altLang="en-US" dirty="0"/>
          </a:p>
        </p:txBody>
      </p:sp>
    </p:spTree>
    <p:extLst>
      <p:ext uri="{BB962C8B-B14F-4D97-AF65-F5344CB8AC3E}">
        <p14:creationId xmlns:p14="http://schemas.microsoft.com/office/powerpoint/2010/main" val="24068660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5">
            <a:extLst>
              <a:ext uri="{FF2B5EF4-FFF2-40B4-BE49-F238E27FC236}">
                <a16:creationId xmlns:a16="http://schemas.microsoft.com/office/drawing/2014/main" id="{F370030B-C33D-472F-AD5B-A87BD67CAA19}"/>
              </a:ext>
            </a:extLst>
          </p:cNvPr>
          <p:cNvSpPr>
            <a:spLocks noGrp="1"/>
          </p:cNvSpPr>
          <p:nvPr>
            <p:ph type="title"/>
          </p:nvPr>
        </p:nvSpPr>
        <p:spPr/>
        <p:txBody>
          <a:bodyPr>
            <a:normAutofit/>
          </a:bodyPr>
          <a:lstStyle/>
          <a:p>
            <a:r>
              <a:rPr lang="zh-TW" altLang="en-US" dirty="0">
                <a:latin typeface="STZhongsong" panose="02010600040101010101" pitchFamily="2" charset="-122"/>
                <a:ea typeface="STZhongsong" panose="02010600040101010101" pitchFamily="2" charset="-122"/>
              </a:rPr>
              <a:t>用户端</a:t>
            </a:r>
            <a:endParaRPr lang="zh-HK" altLang="en-US" dirty="0">
              <a:latin typeface="STZhongsong" panose="02010600040101010101" pitchFamily="2" charset="-122"/>
              <a:ea typeface="STZhongsong" panose="02010600040101010101" pitchFamily="2" charset="-122"/>
            </a:endParaRPr>
          </a:p>
        </p:txBody>
      </p:sp>
      <p:sp>
        <p:nvSpPr>
          <p:cNvPr id="4" name="內容版面配置區 2">
            <a:extLst>
              <a:ext uri="{FF2B5EF4-FFF2-40B4-BE49-F238E27FC236}">
                <a16:creationId xmlns:a16="http://schemas.microsoft.com/office/drawing/2014/main" id="{DEE4CF6B-B1E4-403A-8C97-521CE3C5C762}"/>
              </a:ext>
            </a:extLst>
          </p:cNvPr>
          <p:cNvSpPr>
            <a:spLocks noGrp="1"/>
          </p:cNvSpPr>
          <p:nvPr>
            <p:ph sz="half" idx="2"/>
          </p:nvPr>
        </p:nvSpPr>
        <p:spPr>
          <a:xfrm>
            <a:off x="538918" y="2764003"/>
            <a:ext cx="5165240" cy="2687615"/>
          </a:xfrm>
        </p:spPr>
        <p:txBody>
          <a:bodyPr/>
          <a:lstStyle/>
          <a:p>
            <a:r>
              <a:rPr lang="zh-TW" altLang="en-US" dirty="0">
                <a:latin typeface="STZhongsong" panose="02010600040101010101" pitchFamily="2" charset="-122"/>
                <a:ea typeface="STZhongsong" panose="02010600040101010101" pitchFamily="2" charset="-122"/>
              </a:rPr>
              <a:t>表格选取效果</a:t>
            </a:r>
            <a:endParaRPr lang="en-US" altLang="zh-TW" dirty="0">
              <a:latin typeface="STZhongsong" panose="02010600040101010101" pitchFamily="2" charset="-122"/>
              <a:ea typeface="STZhongsong" panose="02010600040101010101" pitchFamily="2" charset="-122"/>
            </a:endParaRPr>
          </a:p>
          <a:p>
            <a:endParaRPr lang="en-US" altLang="zh-TW" dirty="0">
              <a:latin typeface="STZhongsong" panose="02010600040101010101" pitchFamily="2" charset="-122"/>
              <a:ea typeface="STZhongsong" panose="02010600040101010101" pitchFamily="2" charset="-122"/>
            </a:endParaRPr>
          </a:p>
          <a:p>
            <a:r>
              <a:rPr lang="zh-TW" altLang="en-US" dirty="0">
                <a:latin typeface="STZhongsong" panose="02010600040101010101" pitchFamily="2" charset="-122"/>
                <a:ea typeface="STZhongsong" panose="02010600040101010101" pitchFamily="2" charset="-122"/>
              </a:rPr>
              <a:t>成功、失败提示</a:t>
            </a:r>
            <a:endParaRPr lang="en-US" altLang="zh-TW" dirty="0">
              <a:latin typeface="STZhongsong" panose="02010600040101010101" pitchFamily="2" charset="-122"/>
              <a:ea typeface="STZhongsong" panose="02010600040101010101" pitchFamily="2" charset="-122"/>
            </a:endParaRPr>
          </a:p>
          <a:p>
            <a:endParaRPr lang="en-US" altLang="zh-TW" dirty="0">
              <a:latin typeface="STZhongsong" panose="02010600040101010101" pitchFamily="2" charset="-122"/>
              <a:ea typeface="STZhongsong" panose="02010600040101010101" pitchFamily="2" charset="-122"/>
            </a:endParaRPr>
          </a:p>
          <a:p>
            <a:endParaRPr lang="zh-HK" altLang="en-US" dirty="0">
              <a:latin typeface="STZhongsong" panose="02010600040101010101" pitchFamily="2" charset="-122"/>
              <a:ea typeface="STZhongsong" panose="02010600040101010101" pitchFamily="2" charset="-122"/>
            </a:endParaRPr>
          </a:p>
        </p:txBody>
      </p:sp>
      <p:sp>
        <p:nvSpPr>
          <p:cNvPr id="7" name="文字版面配置區 1">
            <a:extLst>
              <a:ext uri="{FF2B5EF4-FFF2-40B4-BE49-F238E27FC236}">
                <a16:creationId xmlns:a16="http://schemas.microsoft.com/office/drawing/2014/main" id="{74087494-9673-460D-BBBA-25C6EDEEBCF5}"/>
              </a:ext>
            </a:extLst>
          </p:cNvPr>
          <p:cNvSpPr txBox="1">
            <a:spLocks/>
          </p:cNvSpPr>
          <p:nvPr/>
        </p:nvSpPr>
        <p:spPr>
          <a:xfrm>
            <a:off x="510174" y="1651396"/>
            <a:ext cx="5087075" cy="536005"/>
          </a:xfrm>
          <a:prstGeom prst="rect">
            <a:avLst/>
          </a:prstGeom>
        </p:spPr>
        <p:txBody>
          <a:bodyPr vert="horz" lIns="91440" tIns="45720" rIns="91440" bIns="45720" rtlCol="0" anchor="b">
            <a:noAutofit/>
          </a:bodyPr>
          <a:lstStyle>
            <a:lvl1pPr marL="0" indent="0" algn="l" defTabSz="457189" rtl="0" eaLnBrk="1" latinLnBrk="0" hangingPunct="1">
              <a:spcBef>
                <a:spcPct val="20000"/>
              </a:spcBef>
              <a:spcAft>
                <a:spcPts val="600"/>
              </a:spcAft>
              <a:buClr>
                <a:schemeClr val="accent2"/>
              </a:buClr>
              <a:buSzPct val="92000"/>
              <a:buFont typeface="Wingdings 2" panose="05020102010507070707" pitchFamily="18" charset="2"/>
              <a:buNone/>
              <a:defRPr sz="2200" b="0" kern="1200">
                <a:solidFill>
                  <a:schemeClr val="accent2"/>
                </a:solidFill>
                <a:latin typeface="+mn-lt"/>
                <a:ea typeface="+mn-ea"/>
                <a:cs typeface="+mn-cs"/>
              </a:defRPr>
            </a:lvl1pPr>
            <a:lvl2pPr marL="457189" indent="0" algn="l" defTabSz="457189" rtl="0" eaLnBrk="1" latinLnBrk="0" hangingPunct="1">
              <a:spcBef>
                <a:spcPct val="20000"/>
              </a:spcBef>
              <a:spcAft>
                <a:spcPts val="600"/>
              </a:spcAft>
              <a:buClr>
                <a:schemeClr val="accent2"/>
              </a:buClr>
              <a:buSzPct val="92000"/>
              <a:buFont typeface="Wingdings 2" panose="05020102010507070707" pitchFamily="18" charset="2"/>
              <a:buNone/>
              <a:defRPr sz="2000" b="1" kern="1200">
                <a:solidFill>
                  <a:schemeClr val="tx2"/>
                </a:solidFill>
                <a:latin typeface="+mn-lt"/>
                <a:ea typeface="+mn-ea"/>
                <a:cs typeface="+mn-cs"/>
              </a:defRPr>
            </a:lvl2pPr>
            <a:lvl3pPr marL="914377" indent="0" algn="l" defTabSz="457189" rtl="0" eaLnBrk="1" latinLnBrk="0" hangingPunct="1">
              <a:spcBef>
                <a:spcPct val="20000"/>
              </a:spcBef>
              <a:spcAft>
                <a:spcPts val="600"/>
              </a:spcAft>
              <a:buClr>
                <a:schemeClr val="accent2"/>
              </a:buClr>
              <a:buSzPct val="92000"/>
              <a:buFont typeface="Wingdings 2" panose="05020102010507070707" pitchFamily="18" charset="2"/>
              <a:buNone/>
              <a:defRPr sz="1800" b="1" kern="1200">
                <a:solidFill>
                  <a:schemeClr val="tx2"/>
                </a:solidFill>
                <a:latin typeface="+mn-lt"/>
                <a:ea typeface="+mn-ea"/>
                <a:cs typeface="+mn-cs"/>
              </a:defRPr>
            </a:lvl3pPr>
            <a:lvl4pPr marL="1371566" indent="0" algn="l" defTabSz="457189" rtl="0" eaLnBrk="1" latinLnBrk="0" hangingPunct="1">
              <a:spcBef>
                <a:spcPct val="20000"/>
              </a:spcBef>
              <a:spcAft>
                <a:spcPts val="600"/>
              </a:spcAft>
              <a:buClr>
                <a:schemeClr val="accent2"/>
              </a:buClr>
              <a:buSzPct val="92000"/>
              <a:buFont typeface="Wingdings 2" panose="05020102010507070707" pitchFamily="18" charset="2"/>
              <a:buNone/>
              <a:defRPr sz="1600" b="1" kern="1200">
                <a:solidFill>
                  <a:schemeClr val="tx2"/>
                </a:solidFill>
                <a:latin typeface="+mn-lt"/>
                <a:ea typeface="+mn-ea"/>
                <a:cs typeface="+mn-cs"/>
              </a:defRPr>
            </a:lvl4pPr>
            <a:lvl5pPr marL="1828754" indent="0" algn="l" defTabSz="457189" rtl="0" eaLnBrk="1" latinLnBrk="0" hangingPunct="1">
              <a:spcBef>
                <a:spcPct val="20000"/>
              </a:spcBef>
              <a:spcAft>
                <a:spcPts val="600"/>
              </a:spcAft>
              <a:buClr>
                <a:schemeClr val="accent2"/>
              </a:buClr>
              <a:buSzPct val="92000"/>
              <a:buFont typeface="Wingdings 2" panose="05020102010507070707" pitchFamily="18" charset="2"/>
              <a:buNone/>
              <a:defRPr sz="1600" b="1" kern="1200">
                <a:solidFill>
                  <a:schemeClr val="tx2"/>
                </a:solidFill>
                <a:latin typeface="+mn-lt"/>
                <a:ea typeface="+mn-ea"/>
                <a:cs typeface="+mn-cs"/>
              </a:defRPr>
            </a:lvl5pPr>
            <a:lvl6pPr marL="2285943" indent="0" algn="l" defTabSz="457189" rtl="0" eaLnBrk="1" latinLnBrk="0" hangingPunct="1">
              <a:spcBef>
                <a:spcPct val="20000"/>
              </a:spcBef>
              <a:spcAft>
                <a:spcPts val="600"/>
              </a:spcAft>
              <a:buClr>
                <a:schemeClr val="accent2"/>
              </a:buClr>
              <a:buSzPct val="92000"/>
              <a:buFont typeface="Wingdings 2" panose="05020102010507070707" pitchFamily="18" charset="2"/>
              <a:buNone/>
              <a:defRPr sz="1600" b="1" kern="1200">
                <a:solidFill>
                  <a:schemeClr val="tx2"/>
                </a:solidFill>
                <a:latin typeface="+mn-lt"/>
                <a:ea typeface="+mn-ea"/>
                <a:cs typeface="+mn-cs"/>
              </a:defRPr>
            </a:lvl6pPr>
            <a:lvl7pPr marL="2743131" indent="0" algn="l" defTabSz="457189" rtl="0" eaLnBrk="1" latinLnBrk="0" hangingPunct="1">
              <a:spcBef>
                <a:spcPct val="20000"/>
              </a:spcBef>
              <a:spcAft>
                <a:spcPts val="600"/>
              </a:spcAft>
              <a:buClr>
                <a:schemeClr val="accent2"/>
              </a:buClr>
              <a:buSzPct val="92000"/>
              <a:buFont typeface="Wingdings 2" panose="05020102010507070707" pitchFamily="18" charset="2"/>
              <a:buNone/>
              <a:defRPr sz="1600" b="1" kern="1200">
                <a:solidFill>
                  <a:schemeClr val="tx2"/>
                </a:solidFill>
                <a:latin typeface="+mn-lt"/>
                <a:ea typeface="+mn-ea"/>
                <a:cs typeface="+mn-cs"/>
              </a:defRPr>
            </a:lvl7pPr>
            <a:lvl8pPr marL="3200320" indent="0" algn="l" defTabSz="457189" rtl="0" eaLnBrk="1" latinLnBrk="0" hangingPunct="1">
              <a:spcBef>
                <a:spcPct val="20000"/>
              </a:spcBef>
              <a:spcAft>
                <a:spcPts val="600"/>
              </a:spcAft>
              <a:buClr>
                <a:schemeClr val="accent2"/>
              </a:buClr>
              <a:buSzPct val="92000"/>
              <a:buFont typeface="Wingdings 2" panose="05020102010507070707" pitchFamily="18" charset="2"/>
              <a:buNone/>
              <a:defRPr sz="1600" b="1" kern="1200">
                <a:solidFill>
                  <a:schemeClr val="tx2"/>
                </a:solidFill>
                <a:latin typeface="+mn-lt"/>
                <a:ea typeface="+mn-ea"/>
                <a:cs typeface="+mn-cs"/>
              </a:defRPr>
            </a:lvl8pPr>
            <a:lvl9pPr marL="3657509" indent="0" algn="l" defTabSz="457189" rtl="0" eaLnBrk="1" latinLnBrk="0" hangingPunct="1">
              <a:spcBef>
                <a:spcPct val="20000"/>
              </a:spcBef>
              <a:spcAft>
                <a:spcPts val="600"/>
              </a:spcAft>
              <a:buClr>
                <a:schemeClr val="accent2"/>
              </a:buClr>
              <a:buSzPct val="92000"/>
              <a:buFont typeface="Wingdings 2" panose="05020102010507070707" pitchFamily="18" charset="2"/>
              <a:buNone/>
              <a:defRPr sz="1600" b="1" kern="1200">
                <a:solidFill>
                  <a:schemeClr val="tx2"/>
                </a:solidFill>
                <a:latin typeface="+mn-lt"/>
                <a:ea typeface="+mn-ea"/>
                <a:cs typeface="+mn-cs"/>
              </a:defRPr>
            </a:lvl9pPr>
          </a:lstStyle>
          <a:p>
            <a:r>
              <a:rPr lang="zh-TW" altLang="en-US" dirty="0">
                <a:latin typeface="STZhongsong" panose="02010600040101010101" pitchFamily="2" charset="-122"/>
                <a:ea typeface="STZhongsong" panose="02010600040101010101" pitchFamily="2" charset="-122"/>
              </a:rPr>
              <a:t>预约界面</a:t>
            </a:r>
            <a:endParaRPr lang="en-US" altLang="zh-TW" dirty="0">
              <a:latin typeface="STZhongsong" panose="02010600040101010101" pitchFamily="2" charset="-122"/>
              <a:ea typeface="STZhongsong" panose="02010600040101010101" pitchFamily="2" charset="-122"/>
            </a:endParaRPr>
          </a:p>
        </p:txBody>
      </p:sp>
      <p:pic>
        <p:nvPicPr>
          <p:cNvPr id="8" name="圖片 7">
            <a:extLst>
              <a:ext uri="{FF2B5EF4-FFF2-40B4-BE49-F238E27FC236}">
                <a16:creationId xmlns:a16="http://schemas.microsoft.com/office/drawing/2014/main" id="{FE79FBE2-4229-4C40-9F11-A2F03D184533}"/>
              </a:ext>
            </a:extLst>
          </p:cNvPr>
          <p:cNvPicPr>
            <a:picLocks noChangeAspect="1"/>
          </p:cNvPicPr>
          <p:nvPr/>
        </p:nvPicPr>
        <p:blipFill>
          <a:blip r:embed="rId3"/>
          <a:stretch>
            <a:fillRect/>
          </a:stretch>
        </p:blipFill>
        <p:spPr>
          <a:xfrm>
            <a:off x="3053711" y="1158687"/>
            <a:ext cx="4989350" cy="2687615"/>
          </a:xfrm>
          <a:prstGeom prst="rect">
            <a:avLst/>
          </a:prstGeom>
        </p:spPr>
      </p:pic>
      <p:pic>
        <p:nvPicPr>
          <p:cNvPr id="12" name="圖片 11">
            <a:extLst>
              <a:ext uri="{FF2B5EF4-FFF2-40B4-BE49-F238E27FC236}">
                <a16:creationId xmlns:a16="http://schemas.microsoft.com/office/drawing/2014/main" id="{38E52B7E-E104-43BB-9E10-2530D102B88B}"/>
              </a:ext>
            </a:extLst>
          </p:cNvPr>
          <p:cNvPicPr>
            <a:picLocks noChangeAspect="1"/>
          </p:cNvPicPr>
          <p:nvPr/>
        </p:nvPicPr>
        <p:blipFill>
          <a:blip r:embed="rId4"/>
          <a:stretch>
            <a:fillRect/>
          </a:stretch>
        </p:blipFill>
        <p:spPr>
          <a:xfrm>
            <a:off x="7288551" y="2974349"/>
            <a:ext cx="4437101" cy="1586916"/>
          </a:xfrm>
          <a:prstGeom prst="rect">
            <a:avLst/>
          </a:prstGeom>
        </p:spPr>
      </p:pic>
      <p:sp>
        <p:nvSpPr>
          <p:cNvPr id="2" name="投影片編號版面配置區 1">
            <a:extLst>
              <a:ext uri="{FF2B5EF4-FFF2-40B4-BE49-F238E27FC236}">
                <a16:creationId xmlns:a16="http://schemas.microsoft.com/office/drawing/2014/main" id="{B5817E00-48BC-46E4-BB4C-7517164FE823}"/>
              </a:ext>
            </a:extLst>
          </p:cNvPr>
          <p:cNvSpPr>
            <a:spLocks noGrp="1"/>
          </p:cNvSpPr>
          <p:nvPr>
            <p:ph type="sldNum" sz="quarter" idx="12"/>
          </p:nvPr>
        </p:nvSpPr>
        <p:spPr/>
        <p:txBody>
          <a:bodyPr/>
          <a:lstStyle/>
          <a:p>
            <a:fld id="{977BA8E6-E826-B147-AA17-E3D76A29629C}" type="slidenum">
              <a:rPr kumimoji="1" lang="zh-CN" altLang="en-US" smtClean="0"/>
              <a:t>26</a:t>
            </a:fld>
            <a:endParaRPr kumimoji="1" lang="zh-CN" altLang="en-US" dirty="0"/>
          </a:p>
        </p:txBody>
      </p:sp>
    </p:spTree>
    <p:extLst>
      <p:ext uri="{BB962C8B-B14F-4D97-AF65-F5344CB8AC3E}">
        <p14:creationId xmlns:p14="http://schemas.microsoft.com/office/powerpoint/2010/main" val="20219411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5">
            <a:extLst>
              <a:ext uri="{FF2B5EF4-FFF2-40B4-BE49-F238E27FC236}">
                <a16:creationId xmlns:a16="http://schemas.microsoft.com/office/drawing/2014/main" id="{F370030B-C33D-472F-AD5B-A87BD67CAA19}"/>
              </a:ext>
            </a:extLst>
          </p:cNvPr>
          <p:cNvSpPr>
            <a:spLocks noGrp="1"/>
          </p:cNvSpPr>
          <p:nvPr>
            <p:ph type="title"/>
          </p:nvPr>
        </p:nvSpPr>
        <p:spPr/>
        <p:txBody>
          <a:bodyPr>
            <a:normAutofit/>
          </a:bodyPr>
          <a:lstStyle/>
          <a:p>
            <a:r>
              <a:rPr lang="zh-TW" altLang="en-US" dirty="0">
                <a:latin typeface="STZhongsong" panose="02010600040101010101" pitchFamily="2" charset="-122"/>
                <a:ea typeface="STZhongsong" panose="02010600040101010101" pitchFamily="2" charset="-122"/>
              </a:rPr>
              <a:t>用户端</a:t>
            </a:r>
            <a:endParaRPr lang="zh-HK" altLang="en-US" dirty="0">
              <a:latin typeface="STZhongsong" panose="02010600040101010101" pitchFamily="2" charset="-122"/>
              <a:ea typeface="STZhongsong" panose="02010600040101010101" pitchFamily="2" charset="-122"/>
            </a:endParaRPr>
          </a:p>
        </p:txBody>
      </p:sp>
      <p:sp>
        <p:nvSpPr>
          <p:cNvPr id="4" name="內容版面配置區 2">
            <a:extLst>
              <a:ext uri="{FF2B5EF4-FFF2-40B4-BE49-F238E27FC236}">
                <a16:creationId xmlns:a16="http://schemas.microsoft.com/office/drawing/2014/main" id="{DEE4CF6B-B1E4-403A-8C97-521CE3C5C762}"/>
              </a:ext>
            </a:extLst>
          </p:cNvPr>
          <p:cNvSpPr>
            <a:spLocks noGrp="1"/>
          </p:cNvSpPr>
          <p:nvPr>
            <p:ph sz="half" idx="2"/>
          </p:nvPr>
        </p:nvSpPr>
        <p:spPr>
          <a:xfrm>
            <a:off x="538918" y="2764003"/>
            <a:ext cx="5165240" cy="2687615"/>
          </a:xfrm>
        </p:spPr>
        <p:txBody>
          <a:bodyPr/>
          <a:lstStyle/>
          <a:p>
            <a:r>
              <a:rPr lang="zh-TW" altLang="en-US" dirty="0">
                <a:latin typeface="STZhongsong" panose="02010600040101010101" pitchFamily="2" charset="-122"/>
                <a:ea typeface="STZhongsong" panose="02010600040101010101" pitchFamily="2" charset="-122"/>
              </a:rPr>
              <a:t>表格选取效果</a:t>
            </a:r>
            <a:endParaRPr lang="en-US" altLang="zh-TW" dirty="0">
              <a:latin typeface="STZhongsong" panose="02010600040101010101" pitchFamily="2" charset="-122"/>
              <a:ea typeface="STZhongsong" panose="02010600040101010101" pitchFamily="2" charset="-122"/>
            </a:endParaRPr>
          </a:p>
          <a:p>
            <a:endParaRPr lang="en-US" altLang="zh-TW" dirty="0">
              <a:latin typeface="STZhongsong" panose="02010600040101010101" pitchFamily="2" charset="-122"/>
              <a:ea typeface="STZhongsong" panose="02010600040101010101" pitchFamily="2" charset="-122"/>
            </a:endParaRPr>
          </a:p>
          <a:p>
            <a:r>
              <a:rPr lang="zh-TW" altLang="en-US" dirty="0">
                <a:latin typeface="STZhongsong" panose="02010600040101010101" pitchFamily="2" charset="-122"/>
                <a:ea typeface="STZhongsong" panose="02010600040101010101" pitchFamily="2" charset="-122"/>
              </a:rPr>
              <a:t>成功、失败提示</a:t>
            </a:r>
            <a:endParaRPr lang="en-US" altLang="zh-TW" dirty="0">
              <a:latin typeface="STZhongsong" panose="02010600040101010101" pitchFamily="2" charset="-122"/>
              <a:ea typeface="STZhongsong" panose="02010600040101010101" pitchFamily="2" charset="-122"/>
            </a:endParaRPr>
          </a:p>
          <a:p>
            <a:endParaRPr lang="en-US" altLang="zh-TW" dirty="0">
              <a:latin typeface="STZhongsong" panose="02010600040101010101" pitchFamily="2" charset="-122"/>
              <a:ea typeface="STZhongsong" panose="02010600040101010101" pitchFamily="2" charset="-122"/>
            </a:endParaRPr>
          </a:p>
          <a:p>
            <a:endParaRPr lang="zh-HK" altLang="en-US" dirty="0">
              <a:latin typeface="STZhongsong" panose="02010600040101010101" pitchFamily="2" charset="-122"/>
              <a:ea typeface="STZhongsong" panose="02010600040101010101" pitchFamily="2" charset="-122"/>
            </a:endParaRPr>
          </a:p>
        </p:txBody>
      </p:sp>
      <p:sp>
        <p:nvSpPr>
          <p:cNvPr id="7" name="文字版面配置區 1">
            <a:extLst>
              <a:ext uri="{FF2B5EF4-FFF2-40B4-BE49-F238E27FC236}">
                <a16:creationId xmlns:a16="http://schemas.microsoft.com/office/drawing/2014/main" id="{74087494-9673-460D-BBBA-25C6EDEEBCF5}"/>
              </a:ext>
            </a:extLst>
          </p:cNvPr>
          <p:cNvSpPr txBox="1">
            <a:spLocks/>
          </p:cNvSpPr>
          <p:nvPr/>
        </p:nvSpPr>
        <p:spPr>
          <a:xfrm>
            <a:off x="510174" y="1651396"/>
            <a:ext cx="5087075" cy="536005"/>
          </a:xfrm>
          <a:prstGeom prst="rect">
            <a:avLst/>
          </a:prstGeom>
        </p:spPr>
        <p:txBody>
          <a:bodyPr vert="horz" lIns="91440" tIns="45720" rIns="91440" bIns="45720" rtlCol="0" anchor="b">
            <a:noAutofit/>
          </a:bodyPr>
          <a:lstStyle>
            <a:lvl1pPr marL="0" indent="0" algn="l" defTabSz="457189" rtl="0" eaLnBrk="1" latinLnBrk="0" hangingPunct="1">
              <a:spcBef>
                <a:spcPct val="20000"/>
              </a:spcBef>
              <a:spcAft>
                <a:spcPts val="600"/>
              </a:spcAft>
              <a:buClr>
                <a:schemeClr val="accent2"/>
              </a:buClr>
              <a:buSzPct val="92000"/>
              <a:buFont typeface="Wingdings 2" panose="05020102010507070707" pitchFamily="18" charset="2"/>
              <a:buNone/>
              <a:defRPr sz="2200" b="0" kern="1200">
                <a:solidFill>
                  <a:schemeClr val="accent2"/>
                </a:solidFill>
                <a:latin typeface="+mn-lt"/>
                <a:ea typeface="+mn-ea"/>
                <a:cs typeface="+mn-cs"/>
              </a:defRPr>
            </a:lvl1pPr>
            <a:lvl2pPr marL="457189" indent="0" algn="l" defTabSz="457189" rtl="0" eaLnBrk="1" latinLnBrk="0" hangingPunct="1">
              <a:spcBef>
                <a:spcPct val="20000"/>
              </a:spcBef>
              <a:spcAft>
                <a:spcPts val="600"/>
              </a:spcAft>
              <a:buClr>
                <a:schemeClr val="accent2"/>
              </a:buClr>
              <a:buSzPct val="92000"/>
              <a:buFont typeface="Wingdings 2" panose="05020102010507070707" pitchFamily="18" charset="2"/>
              <a:buNone/>
              <a:defRPr sz="2000" b="1" kern="1200">
                <a:solidFill>
                  <a:schemeClr val="tx2"/>
                </a:solidFill>
                <a:latin typeface="+mn-lt"/>
                <a:ea typeface="+mn-ea"/>
                <a:cs typeface="+mn-cs"/>
              </a:defRPr>
            </a:lvl2pPr>
            <a:lvl3pPr marL="914377" indent="0" algn="l" defTabSz="457189" rtl="0" eaLnBrk="1" latinLnBrk="0" hangingPunct="1">
              <a:spcBef>
                <a:spcPct val="20000"/>
              </a:spcBef>
              <a:spcAft>
                <a:spcPts val="600"/>
              </a:spcAft>
              <a:buClr>
                <a:schemeClr val="accent2"/>
              </a:buClr>
              <a:buSzPct val="92000"/>
              <a:buFont typeface="Wingdings 2" panose="05020102010507070707" pitchFamily="18" charset="2"/>
              <a:buNone/>
              <a:defRPr sz="1800" b="1" kern="1200">
                <a:solidFill>
                  <a:schemeClr val="tx2"/>
                </a:solidFill>
                <a:latin typeface="+mn-lt"/>
                <a:ea typeface="+mn-ea"/>
                <a:cs typeface="+mn-cs"/>
              </a:defRPr>
            </a:lvl3pPr>
            <a:lvl4pPr marL="1371566" indent="0" algn="l" defTabSz="457189" rtl="0" eaLnBrk="1" latinLnBrk="0" hangingPunct="1">
              <a:spcBef>
                <a:spcPct val="20000"/>
              </a:spcBef>
              <a:spcAft>
                <a:spcPts val="600"/>
              </a:spcAft>
              <a:buClr>
                <a:schemeClr val="accent2"/>
              </a:buClr>
              <a:buSzPct val="92000"/>
              <a:buFont typeface="Wingdings 2" panose="05020102010507070707" pitchFamily="18" charset="2"/>
              <a:buNone/>
              <a:defRPr sz="1600" b="1" kern="1200">
                <a:solidFill>
                  <a:schemeClr val="tx2"/>
                </a:solidFill>
                <a:latin typeface="+mn-lt"/>
                <a:ea typeface="+mn-ea"/>
                <a:cs typeface="+mn-cs"/>
              </a:defRPr>
            </a:lvl4pPr>
            <a:lvl5pPr marL="1828754" indent="0" algn="l" defTabSz="457189" rtl="0" eaLnBrk="1" latinLnBrk="0" hangingPunct="1">
              <a:spcBef>
                <a:spcPct val="20000"/>
              </a:spcBef>
              <a:spcAft>
                <a:spcPts val="600"/>
              </a:spcAft>
              <a:buClr>
                <a:schemeClr val="accent2"/>
              </a:buClr>
              <a:buSzPct val="92000"/>
              <a:buFont typeface="Wingdings 2" panose="05020102010507070707" pitchFamily="18" charset="2"/>
              <a:buNone/>
              <a:defRPr sz="1600" b="1" kern="1200">
                <a:solidFill>
                  <a:schemeClr val="tx2"/>
                </a:solidFill>
                <a:latin typeface="+mn-lt"/>
                <a:ea typeface="+mn-ea"/>
                <a:cs typeface="+mn-cs"/>
              </a:defRPr>
            </a:lvl5pPr>
            <a:lvl6pPr marL="2285943" indent="0" algn="l" defTabSz="457189" rtl="0" eaLnBrk="1" latinLnBrk="0" hangingPunct="1">
              <a:spcBef>
                <a:spcPct val="20000"/>
              </a:spcBef>
              <a:spcAft>
                <a:spcPts val="600"/>
              </a:spcAft>
              <a:buClr>
                <a:schemeClr val="accent2"/>
              </a:buClr>
              <a:buSzPct val="92000"/>
              <a:buFont typeface="Wingdings 2" panose="05020102010507070707" pitchFamily="18" charset="2"/>
              <a:buNone/>
              <a:defRPr sz="1600" b="1" kern="1200">
                <a:solidFill>
                  <a:schemeClr val="tx2"/>
                </a:solidFill>
                <a:latin typeface="+mn-lt"/>
                <a:ea typeface="+mn-ea"/>
                <a:cs typeface="+mn-cs"/>
              </a:defRPr>
            </a:lvl6pPr>
            <a:lvl7pPr marL="2743131" indent="0" algn="l" defTabSz="457189" rtl="0" eaLnBrk="1" latinLnBrk="0" hangingPunct="1">
              <a:spcBef>
                <a:spcPct val="20000"/>
              </a:spcBef>
              <a:spcAft>
                <a:spcPts val="600"/>
              </a:spcAft>
              <a:buClr>
                <a:schemeClr val="accent2"/>
              </a:buClr>
              <a:buSzPct val="92000"/>
              <a:buFont typeface="Wingdings 2" panose="05020102010507070707" pitchFamily="18" charset="2"/>
              <a:buNone/>
              <a:defRPr sz="1600" b="1" kern="1200">
                <a:solidFill>
                  <a:schemeClr val="tx2"/>
                </a:solidFill>
                <a:latin typeface="+mn-lt"/>
                <a:ea typeface="+mn-ea"/>
                <a:cs typeface="+mn-cs"/>
              </a:defRPr>
            </a:lvl7pPr>
            <a:lvl8pPr marL="3200320" indent="0" algn="l" defTabSz="457189" rtl="0" eaLnBrk="1" latinLnBrk="0" hangingPunct="1">
              <a:spcBef>
                <a:spcPct val="20000"/>
              </a:spcBef>
              <a:spcAft>
                <a:spcPts val="600"/>
              </a:spcAft>
              <a:buClr>
                <a:schemeClr val="accent2"/>
              </a:buClr>
              <a:buSzPct val="92000"/>
              <a:buFont typeface="Wingdings 2" panose="05020102010507070707" pitchFamily="18" charset="2"/>
              <a:buNone/>
              <a:defRPr sz="1600" b="1" kern="1200">
                <a:solidFill>
                  <a:schemeClr val="tx2"/>
                </a:solidFill>
                <a:latin typeface="+mn-lt"/>
                <a:ea typeface="+mn-ea"/>
                <a:cs typeface="+mn-cs"/>
              </a:defRPr>
            </a:lvl8pPr>
            <a:lvl9pPr marL="3657509" indent="0" algn="l" defTabSz="457189" rtl="0" eaLnBrk="1" latinLnBrk="0" hangingPunct="1">
              <a:spcBef>
                <a:spcPct val="20000"/>
              </a:spcBef>
              <a:spcAft>
                <a:spcPts val="600"/>
              </a:spcAft>
              <a:buClr>
                <a:schemeClr val="accent2"/>
              </a:buClr>
              <a:buSzPct val="92000"/>
              <a:buFont typeface="Wingdings 2" panose="05020102010507070707" pitchFamily="18" charset="2"/>
              <a:buNone/>
              <a:defRPr sz="1600" b="1" kern="1200">
                <a:solidFill>
                  <a:schemeClr val="tx2"/>
                </a:solidFill>
                <a:latin typeface="+mn-lt"/>
                <a:ea typeface="+mn-ea"/>
                <a:cs typeface="+mn-cs"/>
              </a:defRPr>
            </a:lvl9pPr>
          </a:lstStyle>
          <a:p>
            <a:r>
              <a:rPr lang="zh-TW" altLang="en-US" dirty="0">
                <a:latin typeface="STZhongsong" panose="02010600040101010101" pitchFamily="2" charset="-122"/>
                <a:ea typeface="STZhongsong" panose="02010600040101010101" pitchFamily="2" charset="-122"/>
              </a:rPr>
              <a:t>预约界面</a:t>
            </a:r>
            <a:endParaRPr lang="en-US" altLang="zh-TW" dirty="0">
              <a:latin typeface="STZhongsong" panose="02010600040101010101" pitchFamily="2" charset="-122"/>
              <a:ea typeface="STZhongsong" panose="02010600040101010101" pitchFamily="2" charset="-122"/>
            </a:endParaRPr>
          </a:p>
        </p:txBody>
      </p:sp>
      <p:sp>
        <p:nvSpPr>
          <p:cNvPr id="2" name="投影片編號版面配置區 1">
            <a:extLst>
              <a:ext uri="{FF2B5EF4-FFF2-40B4-BE49-F238E27FC236}">
                <a16:creationId xmlns:a16="http://schemas.microsoft.com/office/drawing/2014/main" id="{B5817E00-48BC-46E4-BB4C-7517164FE823}"/>
              </a:ext>
            </a:extLst>
          </p:cNvPr>
          <p:cNvSpPr>
            <a:spLocks noGrp="1"/>
          </p:cNvSpPr>
          <p:nvPr>
            <p:ph type="sldNum" sz="quarter" idx="12"/>
          </p:nvPr>
        </p:nvSpPr>
        <p:spPr/>
        <p:txBody>
          <a:bodyPr/>
          <a:lstStyle/>
          <a:p>
            <a:fld id="{977BA8E6-E826-B147-AA17-E3D76A29629C}" type="slidenum">
              <a:rPr kumimoji="1" lang="zh-CN" altLang="en-US" smtClean="0"/>
              <a:t>27</a:t>
            </a:fld>
            <a:endParaRPr kumimoji="1" lang="zh-CN" altLang="en-US" dirty="0"/>
          </a:p>
        </p:txBody>
      </p:sp>
      <p:pic>
        <p:nvPicPr>
          <p:cNvPr id="9" name="圖片 8">
            <a:extLst>
              <a:ext uri="{FF2B5EF4-FFF2-40B4-BE49-F238E27FC236}">
                <a16:creationId xmlns:a16="http://schemas.microsoft.com/office/drawing/2014/main" id="{0F1CE735-1A90-4DB6-983A-B5026B0B03A5}"/>
              </a:ext>
            </a:extLst>
          </p:cNvPr>
          <p:cNvPicPr>
            <a:picLocks noChangeAspect="1"/>
          </p:cNvPicPr>
          <p:nvPr/>
        </p:nvPicPr>
        <p:blipFill>
          <a:blip r:embed="rId3"/>
          <a:stretch>
            <a:fillRect/>
          </a:stretch>
        </p:blipFill>
        <p:spPr>
          <a:xfrm>
            <a:off x="2735430" y="3061756"/>
            <a:ext cx="4929318" cy="1826356"/>
          </a:xfrm>
          <a:prstGeom prst="rect">
            <a:avLst/>
          </a:prstGeom>
        </p:spPr>
      </p:pic>
      <p:pic>
        <p:nvPicPr>
          <p:cNvPr id="10" name="圖片 9">
            <a:extLst>
              <a:ext uri="{FF2B5EF4-FFF2-40B4-BE49-F238E27FC236}">
                <a16:creationId xmlns:a16="http://schemas.microsoft.com/office/drawing/2014/main" id="{C8366ACD-5662-4476-AFA8-CADDCA1D4828}"/>
              </a:ext>
            </a:extLst>
          </p:cNvPr>
          <p:cNvPicPr>
            <a:picLocks noChangeAspect="1"/>
          </p:cNvPicPr>
          <p:nvPr/>
        </p:nvPicPr>
        <p:blipFill>
          <a:blip r:embed="rId4"/>
          <a:stretch>
            <a:fillRect/>
          </a:stretch>
        </p:blipFill>
        <p:spPr>
          <a:xfrm>
            <a:off x="5020125" y="4200507"/>
            <a:ext cx="5432108" cy="2012193"/>
          </a:xfrm>
          <a:prstGeom prst="rect">
            <a:avLst/>
          </a:prstGeom>
        </p:spPr>
      </p:pic>
      <p:pic>
        <p:nvPicPr>
          <p:cNvPr id="11" name="圖片 10">
            <a:extLst>
              <a:ext uri="{FF2B5EF4-FFF2-40B4-BE49-F238E27FC236}">
                <a16:creationId xmlns:a16="http://schemas.microsoft.com/office/drawing/2014/main" id="{CD5A6D8D-00A5-47FA-A584-91DABA80E33E}"/>
              </a:ext>
            </a:extLst>
          </p:cNvPr>
          <p:cNvPicPr>
            <a:picLocks noChangeAspect="1"/>
          </p:cNvPicPr>
          <p:nvPr/>
        </p:nvPicPr>
        <p:blipFill>
          <a:blip r:embed="rId5"/>
          <a:stretch>
            <a:fillRect/>
          </a:stretch>
        </p:blipFill>
        <p:spPr>
          <a:xfrm>
            <a:off x="5704158" y="1346169"/>
            <a:ext cx="4313294" cy="1539373"/>
          </a:xfrm>
          <a:prstGeom prst="rect">
            <a:avLst/>
          </a:prstGeom>
        </p:spPr>
      </p:pic>
    </p:spTree>
    <p:extLst>
      <p:ext uri="{BB962C8B-B14F-4D97-AF65-F5344CB8AC3E}">
        <p14:creationId xmlns:p14="http://schemas.microsoft.com/office/powerpoint/2010/main" val="3396103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5">
            <a:extLst>
              <a:ext uri="{FF2B5EF4-FFF2-40B4-BE49-F238E27FC236}">
                <a16:creationId xmlns:a16="http://schemas.microsoft.com/office/drawing/2014/main" id="{F370030B-C33D-472F-AD5B-A87BD67CAA19}"/>
              </a:ext>
            </a:extLst>
          </p:cNvPr>
          <p:cNvSpPr>
            <a:spLocks noGrp="1"/>
          </p:cNvSpPr>
          <p:nvPr>
            <p:ph type="title"/>
          </p:nvPr>
        </p:nvSpPr>
        <p:spPr/>
        <p:txBody>
          <a:bodyPr>
            <a:normAutofit/>
          </a:bodyPr>
          <a:lstStyle/>
          <a:p>
            <a:r>
              <a:rPr lang="zh-TW" altLang="en-US" dirty="0">
                <a:latin typeface="STZhongsong" panose="02010600040101010101" pitchFamily="2" charset="-122"/>
                <a:ea typeface="STZhongsong" panose="02010600040101010101" pitchFamily="2" charset="-122"/>
              </a:rPr>
              <a:t>用户端</a:t>
            </a:r>
            <a:endParaRPr lang="zh-HK" altLang="en-US" dirty="0">
              <a:latin typeface="STZhongsong" panose="02010600040101010101" pitchFamily="2" charset="-122"/>
              <a:ea typeface="STZhongsong" panose="02010600040101010101" pitchFamily="2" charset="-122"/>
            </a:endParaRPr>
          </a:p>
        </p:txBody>
      </p:sp>
      <p:sp>
        <p:nvSpPr>
          <p:cNvPr id="4" name="內容版面配置區 2">
            <a:extLst>
              <a:ext uri="{FF2B5EF4-FFF2-40B4-BE49-F238E27FC236}">
                <a16:creationId xmlns:a16="http://schemas.microsoft.com/office/drawing/2014/main" id="{DEE4CF6B-B1E4-403A-8C97-521CE3C5C762}"/>
              </a:ext>
            </a:extLst>
          </p:cNvPr>
          <p:cNvSpPr>
            <a:spLocks noGrp="1"/>
          </p:cNvSpPr>
          <p:nvPr>
            <p:ph sz="half" idx="2"/>
          </p:nvPr>
        </p:nvSpPr>
        <p:spPr>
          <a:xfrm>
            <a:off x="538918" y="2764003"/>
            <a:ext cx="5165240" cy="2687615"/>
          </a:xfrm>
        </p:spPr>
        <p:txBody>
          <a:bodyPr/>
          <a:lstStyle/>
          <a:p>
            <a:r>
              <a:rPr lang="zh-TW" altLang="en-US" dirty="0">
                <a:latin typeface="STZhongsong" panose="02010600040101010101" pitchFamily="2" charset="-122"/>
                <a:ea typeface="STZhongsong" panose="02010600040101010101" pitchFamily="2" charset="-122"/>
              </a:rPr>
              <a:t>返回查询结果</a:t>
            </a:r>
            <a:endParaRPr lang="en-US" altLang="zh-TW" dirty="0">
              <a:latin typeface="STZhongsong" panose="02010600040101010101" pitchFamily="2" charset="-122"/>
              <a:ea typeface="STZhongsong" panose="02010600040101010101" pitchFamily="2" charset="-122"/>
            </a:endParaRPr>
          </a:p>
          <a:p>
            <a:endParaRPr lang="en-US" altLang="zh-TW" dirty="0">
              <a:latin typeface="STZhongsong" panose="02010600040101010101" pitchFamily="2" charset="-122"/>
              <a:ea typeface="STZhongsong" panose="02010600040101010101" pitchFamily="2" charset="-122"/>
            </a:endParaRPr>
          </a:p>
          <a:p>
            <a:endParaRPr lang="en-US" altLang="zh-TW" dirty="0">
              <a:latin typeface="STZhongsong" panose="02010600040101010101" pitchFamily="2" charset="-122"/>
              <a:ea typeface="STZhongsong" panose="02010600040101010101" pitchFamily="2" charset="-122"/>
            </a:endParaRPr>
          </a:p>
          <a:p>
            <a:endParaRPr lang="zh-HK" altLang="en-US" dirty="0">
              <a:latin typeface="STZhongsong" panose="02010600040101010101" pitchFamily="2" charset="-122"/>
              <a:ea typeface="STZhongsong" panose="02010600040101010101" pitchFamily="2" charset="-122"/>
            </a:endParaRPr>
          </a:p>
        </p:txBody>
      </p:sp>
      <p:sp>
        <p:nvSpPr>
          <p:cNvPr id="7" name="文字版面配置區 1">
            <a:extLst>
              <a:ext uri="{FF2B5EF4-FFF2-40B4-BE49-F238E27FC236}">
                <a16:creationId xmlns:a16="http://schemas.microsoft.com/office/drawing/2014/main" id="{74087494-9673-460D-BBBA-25C6EDEEBCF5}"/>
              </a:ext>
            </a:extLst>
          </p:cNvPr>
          <p:cNvSpPr txBox="1">
            <a:spLocks/>
          </p:cNvSpPr>
          <p:nvPr/>
        </p:nvSpPr>
        <p:spPr>
          <a:xfrm>
            <a:off x="510174" y="1651396"/>
            <a:ext cx="5087075" cy="536005"/>
          </a:xfrm>
          <a:prstGeom prst="rect">
            <a:avLst/>
          </a:prstGeom>
        </p:spPr>
        <p:txBody>
          <a:bodyPr vert="horz" lIns="91440" tIns="45720" rIns="91440" bIns="45720" rtlCol="0" anchor="b">
            <a:noAutofit/>
          </a:bodyPr>
          <a:lstStyle>
            <a:lvl1pPr marL="0" indent="0" algn="l" defTabSz="457189" rtl="0" eaLnBrk="1" latinLnBrk="0" hangingPunct="1">
              <a:spcBef>
                <a:spcPct val="20000"/>
              </a:spcBef>
              <a:spcAft>
                <a:spcPts val="600"/>
              </a:spcAft>
              <a:buClr>
                <a:schemeClr val="accent2"/>
              </a:buClr>
              <a:buSzPct val="92000"/>
              <a:buFont typeface="Wingdings 2" panose="05020102010507070707" pitchFamily="18" charset="2"/>
              <a:buNone/>
              <a:defRPr sz="2200" b="0" kern="1200">
                <a:solidFill>
                  <a:schemeClr val="accent2"/>
                </a:solidFill>
                <a:latin typeface="+mn-lt"/>
                <a:ea typeface="+mn-ea"/>
                <a:cs typeface="+mn-cs"/>
              </a:defRPr>
            </a:lvl1pPr>
            <a:lvl2pPr marL="457189" indent="0" algn="l" defTabSz="457189" rtl="0" eaLnBrk="1" latinLnBrk="0" hangingPunct="1">
              <a:spcBef>
                <a:spcPct val="20000"/>
              </a:spcBef>
              <a:spcAft>
                <a:spcPts val="600"/>
              </a:spcAft>
              <a:buClr>
                <a:schemeClr val="accent2"/>
              </a:buClr>
              <a:buSzPct val="92000"/>
              <a:buFont typeface="Wingdings 2" panose="05020102010507070707" pitchFamily="18" charset="2"/>
              <a:buNone/>
              <a:defRPr sz="2000" b="1" kern="1200">
                <a:solidFill>
                  <a:schemeClr val="tx2"/>
                </a:solidFill>
                <a:latin typeface="+mn-lt"/>
                <a:ea typeface="+mn-ea"/>
                <a:cs typeface="+mn-cs"/>
              </a:defRPr>
            </a:lvl2pPr>
            <a:lvl3pPr marL="914377" indent="0" algn="l" defTabSz="457189" rtl="0" eaLnBrk="1" latinLnBrk="0" hangingPunct="1">
              <a:spcBef>
                <a:spcPct val="20000"/>
              </a:spcBef>
              <a:spcAft>
                <a:spcPts val="600"/>
              </a:spcAft>
              <a:buClr>
                <a:schemeClr val="accent2"/>
              </a:buClr>
              <a:buSzPct val="92000"/>
              <a:buFont typeface="Wingdings 2" panose="05020102010507070707" pitchFamily="18" charset="2"/>
              <a:buNone/>
              <a:defRPr sz="1800" b="1" kern="1200">
                <a:solidFill>
                  <a:schemeClr val="tx2"/>
                </a:solidFill>
                <a:latin typeface="+mn-lt"/>
                <a:ea typeface="+mn-ea"/>
                <a:cs typeface="+mn-cs"/>
              </a:defRPr>
            </a:lvl3pPr>
            <a:lvl4pPr marL="1371566" indent="0" algn="l" defTabSz="457189" rtl="0" eaLnBrk="1" latinLnBrk="0" hangingPunct="1">
              <a:spcBef>
                <a:spcPct val="20000"/>
              </a:spcBef>
              <a:spcAft>
                <a:spcPts val="600"/>
              </a:spcAft>
              <a:buClr>
                <a:schemeClr val="accent2"/>
              </a:buClr>
              <a:buSzPct val="92000"/>
              <a:buFont typeface="Wingdings 2" panose="05020102010507070707" pitchFamily="18" charset="2"/>
              <a:buNone/>
              <a:defRPr sz="1600" b="1" kern="1200">
                <a:solidFill>
                  <a:schemeClr val="tx2"/>
                </a:solidFill>
                <a:latin typeface="+mn-lt"/>
                <a:ea typeface="+mn-ea"/>
                <a:cs typeface="+mn-cs"/>
              </a:defRPr>
            </a:lvl4pPr>
            <a:lvl5pPr marL="1828754" indent="0" algn="l" defTabSz="457189" rtl="0" eaLnBrk="1" latinLnBrk="0" hangingPunct="1">
              <a:spcBef>
                <a:spcPct val="20000"/>
              </a:spcBef>
              <a:spcAft>
                <a:spcPts val="600"/>
              </a:spcAft>
              <a:buClr>
                <a:schemeClr val="accent2"/>
              </a:buClr>
              <a:buSzPct val="92000"/>
              <a:buFont typeface="Wingdings 2" panose="05020102010507070707" pitchFamily="18" charset="2"/>
              <a:buNone/>
              <a:defRPr sz="1600" b="1" kern="1200">
                <a:solidFill>
                  <a:schemeClr val="tx2"/>
                </a:solidFill>
                <a:latin typeface="+mn-lt"/>
                <a:ea typeface="+mn-ea"/>
                <a:cs typeface="+mn-cs"/>
              </a:defRPr>
            </a:lvl5pPr>
            <a:lvl6pPr marL="2285943" indent="0" algn="l" defTabSz="457189" rtl="0" eaLnBrk="1" latinLnBrk="0" hangingPunct="1">
              <a:spcBef>
                <a:spcPct val="20000"/>
              </a:spcBef>
              <a:spcAft>
                <a:spcPts val="600"/>
              </a:spcAft>
              <a:buClr>
                <a:schemeClr val="accent2"/>
              </a:buClr>
              <a:buSzPct val="92000"/>
              <a:buFont typeface="Wingdings 2" panose="05020102010507070707" pitchFamily="18" charset="2"/>
              <a:buNone/>
              <a:defRPr sz="1600" b="1" kern="1200">
                <a:solidFill>
                  <a:schemeClr val="tx2"/>
                </a:solidFill>
                <a:latin typeface="+mn-lt"/>
                <a:ea typeface="+mn-ea"/>
                <a:cs typeface="+mn-cs"/>
              </a:defRPr>
            </a:lvl6pPr>
            <a:lvl7pPr marL="2743131" indent="0" algn="l" defTabSz="457189" rtl="0" eaLnBrk="1" latinLnBrk="0" hangingPunct="1">
              <a:spcBef>
                <a:spcPct val="20000"/>
              </a:spcBef>
              <a:spcAft>
                <a:spcPts val="600"/>
              </a:spcAft>
              <a:buClr>
                <a:schemeClr val="accent2"/>
              </a:buClr>
              <a:buSzPct val="92000"/>
              <a:buFont typeface="Wingdings 2" panose="05020102010507070707" pitchFamily="18" charset="2"/>
              <a:buNone/>
              <a:defRPr sz="1600" b="1" kern="1200">
                <a:solidFill>
                  <a:schemeClr val="tx2"/>
                </a:solidFill>
                <a:latin typeface="+mn-lt"/>
                <a:ea typeface="+mn-ea"/>
                <a:cs typeface="+mn-cs"/>
              </a:defRPr>
            </a:lvl7pPr>
            <a:lvl8pPr marL="3200320" indent="0" algn="l" defTabSz="457189" rtl="0" eaLnBrk="1" latinLnBrk="0" hangingPunct="1">
              <a:spcBef>
                <a:spcPct val="20000"/>
              </a:spcBef>
              <a:spcAft>
                <a:spcPts val="600"/>
              </a:spcAft>
              <a:buClr>
                <a:schemeClr val="accent2"/>
              </a:buClr>
              <a:buSzPct val="92000"/>
              <a:buFont typeface="Wingdings 2" panose="05020102010507070707" pitchFamily="18" charset="2"/>
              <a:buNone/>
              <a:defRPr sz="1600" b="1" kern="1200">
                <a:solidFill>
                  <a:schemeClr val="tx2"/>
                </a:solidFill>
                <a:latin typeface="+mn-lt"/>
                <a:ea typeface="+mn-ea"/>
                <a:cs typeface="+mn-cs"/>
              </a:defRPr>
            </a:lvl8pPr>
            <a:lvl9pPr marL="3657509" indent="0" algn="l" defTabSz="457189" rtl="0" eaLnBrk="1" latinLnBrk="0" hangingPunct="1">
              <a:spcBef>
                <a:spcPct val="20000"/>
              </a:spcBef>
              <a:spcAft>
                <a:spcPts val="600"/>
              </a:spcAft>
              <a:buClr>
                <a:schemeClr val="accent2"/>
              </a:buClr>
              <a:buSzPct val="92000"/>
              <a:buFont typeface="Wingdings 2" panose="05020102010507070707" pitchFamily="18" charset="2"/>
              <a:buNone/>
              <a:defRPr sz="1600" b="1" kern="1200">
                <a:solidFill>
                  <a:schemeClr val="tx2"/>
                </a:solidFill>
                <a:latin typeface="+mn-lt"/>
                <a:ea typeface="+mn-ea"/>
                <a:cs typeface="+mn-cs"/>
              </a:defRPr>
            </a:lvl9pPr>
          </a:lstStyle>
          <a:p>
            <a:r>
              <a:rPr lang="zh-TW" altLang="en-US" dirty="0">
                <a:latin typeface="STZhongsong" panose="02010600040101010101" pitchFamily="2" charset="-122"/>
                <a:ea typeface="STZhongsong" panose="02010600040101010101" pitchFamily="2" charset="-122"/>
              </a:rPr>
              <a:t>查询界面</a:t>
            </a:r>
            <a:endParaRPr lang="en-US" altLang="zh-TW" dirty="0">
              <a:latin typeface="STZhongsong" panose="02010600040101010101" pitchFamily="2" charset="-122"/>
              <a:ea typeface="STZhongsong" panose="02010600040101010101" pitchFamily="2" charset="-122"/>
            </a:endParaRPr>
          </a:p>
        </p:txBody>
      </p:sp>
      <p:pic>
        <p:nvPicPr>
          <p:cNvPr id="3" name="圖片 2">
            <a:extLst>
              <a:ext uri="{FF2B5EF4-FFF2-40B4-BE49-F238E27FC236}">
                <a16:creationId xmlns:a16="http://schemas.microsoft.com/office/drawing/2014/main" id="{2C5E5443-22A7-42E9-B41A-6486DDB005FC}"/>
              </a:ext>
            </a:extLst>
          </p:cNvPr>
          <p:cNvPicPr>
            <a:picLocks noChangeAspect="1"/>
          </p:cNvPicPr>
          <p:nvPr/>
        </p:nvPicPr>
        <p:blipFill>
          <a:blip r:embed="rId3"/>
          <a:stretch>
            <a:fillRect/>
          </a:stretch>
        </p:blipFill>
        <p:spPr>
          <a:xfrm>
            <a:off x="3798993" y="1628502"/>
            <a:ext cx="3810330" cy="3375953"/>
          </a:xfrm>
          <a:prstGeom prst="rect">
            <a:avLst/>
          </a:prstGeom>
        </p:spPr>
      </p:pic>
      <p:pic>
        <p:nvPicPr>
          <p:cNvPr id="8" name="圖片 7">
            <a:extLst>
              <a:ext uri="{FF2B5EF4-FFF2-40B4-BE49-F238E27FC236}">
                <a16:creationId xmlns:a16="http://schemas.microsoft.com/office/drawing/2014/main" id="{9DDF2673-B65F-4623-9CF3-F6B9C4114590}"/>
              </a:ext>
            </a:extLst>
          </p:cNvPr>
          <p:cNvPicPr>
            <a:picLocks noChangeAspect="1"/>
          </p:cNvPicPr>
          <p:nvPr/>
        </p:nvPicPr>
        <p:blipFill>
          <a:blip r:embed="rId4"/>
          <a:stretch>
            <a:fillRect/>
          </a:stretch>
        </p:blipFill>
        <p:spPr>
          <a:xfrm>
            <a:off x="7989351" y="1651396"/>
            <a:ext cx="3663731" cy="3281428"/>
          </a:xfrm>
          <a:prstGeom prst="rect">
            <a:avLst/>
          </a:prstGeom>
        </p:spPr>
      </p:pic>
      <p:sp>
        <p:nvSpPr>
          <p:cNvPr id="2" name="投影片編號版面配置區 1">
            <a:extLst>
              <a:ext uri="{FF2B5EF4-FFF2-40B4-BE49-F238E27FC236}">
                <a16:creationId xmlns:a16="http://schemas.microsoft.com/office/drawing/2014/main" id="{4D09D1BE-3FBF-4832-9D89-05129303DA03}"/>
              </a:ext>
            </a:extLst>
          </p:cNvPr>
          <p:cNvSpPr>
            <a:spLocks noGrp="1"/>
          </p:cNvSpPr>
          <p:nvPr>
            <p:ph type="sldNum" sz="quarter" idx="12"/>
          </p:nvPr>
        </p:nvSpPr>
        <p:spPr/>
        <p:txBody>
          <a:bodyPr/>
          <a:lstStyle/>
          <a:p>
            <a:fld id="{977BA8E6-E826-B147-AA17-E3D76A29629C}" type="slidenum">
              <a:rPr kumimoji="1" lang="zh-CN" altLang="en-US" smtClean="0"/>
              <a:t>28</a:t>
            </a:fld>
            <a:endParaRPr kumimoji="1" lang="zh-CN" altLang="en-US" dirty="0"/>
          </a:p>
        </p:txBody>
      </p:sp>
    </p:spTree>
    <p:extLst>
      <p:ext uri="{BB962C8B-B14F-4D97-AF65-F5344CB8AC3E}">
        <p14:creationId xmlns:p14="http://schemas.microsoft.com/office/powerpoint/2010/main" val="32883289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5">
            <a:extLst>
              <a:ext uri="{FF2B5EF4-FFF2-40B4-BE49-F238E27FC236}">
                <a16:creationId xmlns:a16="http://schemas.microsoft.com/office/drawing/2014/main" id="{F370030B-C33D-472F-AD5B-A87BD67CAA19}"/>
              </a:ext>
            </a:extLst>
          </p:cNvPr>
          <p:cNvSpPr>
            <a:spLocks noGrp="1"/>
          </p:cNvSpPr>
          <p:nvPr>
            <p:ph type="title"/>
          </p:nvPr>
        </p:nvSpPr>
        <p:spPr/>
        <p:txBody>
          <a:bodyPr>
            <a:normAutofit/>
          </a:bodyPr>
          <a:lstStyle/>
          <a:p>
            <a:r>
              <a:rPr lang="zh-TW" altLang="en-US" dirty="0">
                <a:latin typeface="STZhongsong" panose="02010600040101010101" pitchFamily="2" charset="-122"/>
                <a:ea typeface="STZhongsong" panose="02010600040101010101" pitchFamily="2" charset="-122"/>
              </a:rPr>
              <a:t>用户端</a:t>
            </a:r>
            <a:endParaRPr lang="zh-HK" altLang="en-US" dirty="0">
              <a:latin typeface="STZhongsong" panose="02010600040101010101" pitchFamily="2" charset="-122"/>
              <a:ea typeface="STZhongsong" panose="02010600040101010101" pitchFamily="2" charset="-122"/>
            </a:endParaRPr>
          </a:p>
        </p:txBody>
      </p:sp>
      <p:sp>
        <p:nvSpPr>
          <p:cNvPr id="4" name="內容版面配置區 2">
            <a:extLst>
              <a:ext uri="{FF2B5EF4-FFF2-40B4-BE49-F238E27FC236}">
                <a16:creationId xmlns:a16="http://schemas.microsoft.com/office/drawing/2014/main" id="{DEE4CF6B-B1E4-403A-8C97-521CE3C5C762}"/>
              </a:ext>
            </a:extLst>
          </p:cNvPr>
          <p:cNvSpPr>
            <a:spLocks noGrp="1"/>
          </p:cNvSpPr>
          <p:nvPr>
            <p:ph sz="half" idx="2"/>
          </p:nvPr>
        </p:nvSpPr>
        <p:spPr>
          <a:xfrm>
            <a:off x="538918" y="2764003"/>
            <a:ext cx="5165240" cy="2687615"/>
          </a:xfrm>
        </p:spPr>
        <p:txBody>
          <a:bodyPr/>
          <a:lstStyle/>
          <a:p>
            <a:r>
              <a:rPr lang="en-US" altLang="zh-TW" dirty="0">
                <a:latin typeface="STZhongsong" panose="02010600040101010101" pitchFamily="2" charset="-122"/>
                <a:ea typeface="STZhongsong" panose="02010600040101010101" pitchFamily="2" charset="-122"/>
              </a:rPr>
              <a:t>USBIP(</a:t>
            </a:r>
            <a:r>
              <a:rPr lang="zh-TW" altLang="en-US" dirty="0">
                <a:latin typeface="STZhongsong" panose="02010600040101010101" pitchFamily="2" charset="-122"/>
                <a:ea typeface="STZhongsong" panose="02010600040101010101" pitchFamily="2" charset="-122"/>
              </a:rPr>
              <a:t>本地</a:t>
            </a:r>
            <a:r>
              <a:rPr lang="en-US" altLang="zh-TW" dirty="0">
                <a:latin typeface="STZhongsong" panose="02010600040101010101" pitchFamily="2" charset="-122"/>
                <a:ea typeface="STZhongsong" panose="02010600040101010101" pitchFamily="2" charset="-122"/>
              </a:rPr>
              <a:t>)</a:t>
            </a:r>
          </a:p>
          <a:p>
            <a:endParaRPr lang="en-US" altLang="zh-TW" dirty="0">
              <a:latin typeface="STZhongsong" panose="02010600040101010101" pitchFamily="2" charset="-122"/>
              <a:ea typeface="STZhongsong" panose="02010600040101010101" pitchFamily="2" charset="-122"/>
            </a:endParaRPr>
          </a:p>
          <a:p>
            <a:r>
              <a:rPr lang="en-US" altLang="zh-TW" dirty="0">
                <a:latin typeface="STZhongsong" panose="02010600040101010101" pitchFamily="2" charset="-122"/>
                <a:ea typeface="STZhongsong" panose="02010600040101010101" pitchFamily="2" charset="-122"/>
              </a:rPr>
              <a:t>Docker</a:t>
            </a:r>
          </a:p>
          <a:p>
            <a:endParaRPr lang="en-US" altLang="zh-TW" dirty="0">
              <a:latin typeface="STZhongsong" panose="02010600040101010101" pitchFamily="2" charset="-122"/>
              <a:ea typeface="STZhongsong" panose="02010600040101010101" pitchFamily="2" charset="-122"/>
            </a:endParaRPr>
          </a:p>
          <a:p>
            <a:endParaRPr lang="en-US" altLang="zh-TW" dirty="0">
              <a:latin typeface="STZhongsong" panose="02010600040101010101" pitchFamily="2" charset="-122"/>
              <a:ea typeface="STZhongsong" panose="02010600040101010101" pitchFamily="2" charset="-122"/>
            </a:endParaRPr>
          </a:p>
          <a:p>
            <a:endParaRPr lang="zh-HK" altLang="en-US" dirty="0">
              <a:latin typeface="STZhongsong" panose="02010600040101010101" pitchFamily="2" charset="-122"/>
              <a:ea typeface="STZhongsong" panose="02010600040101010101" pitchFamily="2" charset="-122"/>
            </a:endParaRPr>
          </a:p>
        </p:txBody>
      </p:sp>
      <p:sp>
        <p:nvSpPr>
          <p:cNvPr id="7" name="文字版面配置區 1">
            <a:extLst>
              <a:ext uri="{FF2B5EF4-FFF2-40B4-BE49-F238E27FC236}">
                <a16:creationId xmlns:a16="http://schemas.microsoft.com/office/drawing/2014/main" id="{74087494-9673-460D-BBBA-25C6EDEEBCF5}"/>
              </a:ext>
            </a:extLst>
          </p:cNvPr>
          <p:cNvSpPr txBox="1">
            <a:spLocks/>
          </p:cNvSpPr>
          <p:nvPr/>
        </p:nvSpPr>
        <p:spPr>
          <a:xfrm>
            <a:off x="510174" y="1651396"/>
            <a:ext cx="5087075" cy="536005"/>
          </a:xfrm>
          <a:prstGeom prst="rect">
            <a:avLst/>
          </a:prstGeom>
        </p:spPr>
        <p:txBody>
          <a:bodyPr vert="horz" lIns="91440" tIns="45720" rIns="91440" bIns="45720" rtlCol="0" anchor="b">
            <a:noAutofit/>
          </a:bodyPr>
          <a:lstStyle>
            <a:lvl1pPr marL="0" indent="0" algn="l" defTabSz="457189" rtl="0" eaLnBrk="1" latinLnBrk="0" hangingPunct="1">
              <a:spcBef>
                <a:spcPct val="20000"/>
              </a:spcBef>
              <a:spcAft>
                <a:spcPts val="600"/>
              </a:spcAft>
              <a:buClr>
                <a:schemeClr val="accent2"/>
              </a:buClr>
              <a:buSzPct val="92000"/>
              <a:buFont typeface="Wingdings 2" panose="05020102010507070707" pitchFamily="18" charset="2"/>
              <a:buNone/>
              <a:defRPr sz="2200" b="0" kern="1200">
                <a:solidFill>
                  <a:schemeClr val="accent2"/>
                </a:solidFill>
                <a:latin typeface="+mn-lt"/>
                <a:ea typeface="+mn-ea"/>
                <a:cs typeface="+mn-cs"/>
              </a:defRPr>
            </a:lvl1pPr>
            <a:lvl2pPr marL="457189" indent="0" algn="l" defTabSz="457189" rtl="0" eaLnBrk="1" latinLnBrk="0" hangingPunct="1">
              <a:spcBef>
                <a:spcPct val="20000"/>
              </a:spcBef>
              <a:spcAft>
                <a:spcPts val="600"/>
              </a:spcAft>
              <a:buClr>
                <a:schemeClr val="accent2"/>
              </a:buClr>
              <a:buSzPct val="92000"/>
              <a:buFont typeface="Wingdings 2" panose="05020102010507070707" pitchFamily="18" charset="2"/>
              <a:buNone/>
              <a:defRPr sz="2000" b="1" kern="1200">
                <a:solidFill>
                  <a:schemeClr val="tx2"/>
                </a:solidFill>
                <a:latin typeface="+mn-lt"/>
                <a:ea typeface="+mn-ea"/>
                <a:cs typeface="+mn-cs"/>
              </a:defRPr>
            </a:lvl2pPr>
            <a:lvl3pPr marL="914377" indent="0" algn="l" defTabSz="457189" rtl="0" eaLnBrk="1" latinLnBrk="0" hangingPunct="1">
              <a:spcBef>
                <a:spcPct val="20000"/>
              </a:spcBef>
              <a:spcAft>
                <a:spcPts val="600"/>
              </a:spcAft>
              <a:buClr>
                <a:schemeClr val="accent2"/>
              </a:buClr>
              <a:buSzPct val="92000"/>
              <a:buFont typeface="Wingdings 2" panose="05020102010507070707" pitchFamily="18" charset="2"/>
              <a:buNone/>
              <a:defRPr sz="1800" b="1" kern="1200">
                <a:solidFill>
                  <a:schemeClr val="tx2"/>
                </a:solidFill>
                <a:latin typeface="+mn-lt"/>
                <a:ea typeface="+mn-ea"/>
                <a:cs typeface="+mn-cs"/>
              </a:defRPr>
            </a:lvl3pPr>
            <a:lvl4pPr marL="1371566" indent="0" algn="l" defTabSz="457189" rtl="0" eaLnBrk="1" latinLnBrk="0" hangingPunct="1">
              <a:spcBef>
                <a:spcPct val="20000"/>
              </a:spcBef>
              <a:spcAft>
                <a:spcPts val="600"/>
              </a:spcAft>
              <a:buClr>
                <a:schemeClr val="accent2"/>
              </a:buClr>
              <a:buSzPct val="92000"/>
              <a:buFont typeface="Wingdings 2" panose="05020102010507070707" pitchFamily="18" charset="2"/>
              <a:buNone/>
              <a:defRPr sz="1600" b="1" kern="1200">
                <a:solidFill>
                  <a:schemeClr val="tx2"/>
                </a:solidFill>
                <a:latin typeface="+mn-lt"/>
                <a:ea typeface="+mn-ea"/>
                <a:cs typeface="+mn-cs"/>
              </a:defRPr>
            </a:lvl4pPr>
            <a:lvl5pPr marL="1828754" indent="0" algn="l" defTabSz="457189" rtl="0" eaLnBrk="1" latinLnBrk="0" hangingPunct="1">
              <a:spcBef>
                <a:spcPct val="20000"/>
              </a:spcBef>
              <a:spcAft>
                <a:spcPts val="600"/>
              </a:spcAft>
              <a:buClr>
                <a:schemeClr val="accent2"/>
              </a:buClr>
              <a:buSzPct val="92000"/>
              <a:buFont typeface="Wingdings 2" panose="05020102010507070707" pitchFamily="18" charset="2"/>
              <a:buNone/>
              <a:defRPr sz="1600" b="1" kern="1200">
                <a:solidFill>
                  <a:schemeClr val="tx2"/>
                </a:solidFill>
                <a:latin typeface="+mn-lt"/>
                <a:ea typeface="+mn-ea"/>
                <a:cs typeface="+mn-cs"/>
              </a:defRPr>
            </a:lvl5pPr>
            <a:lvl6pPr marL="2285943" indent="0" algn="l" defTabSz="457189" rtl="0" eaLnBrk="1" latinLnBrk="0" hangingPunct="1">
              <a:spcBef>
                <a:spcPct val="20000"/>
              </a:spcBef>
              <a:spcAft>
                <a:spcPts val="600"/>
              </a:spcAft>
              <a:buClr>
                <a:schemeClr val="accent2"/>
              </a:buClr>
              <a:buSzPct val="92000"/>
              <a:buFont typeface="Wingdings 2" panose="05020102010507070707" pitchFamily="18" charset="2"/>
              <a:buNone/>
              <a:defRPr sz="1600" b="1" kern="1200">
                <a:solidFill>
                  <a:schemeClr val="tx2"/>
                </a:solidFill>
                <a:latin typeface="+mn-lt"/>
                <a:ea typeface="+mn-ea"/>
                <a:cs typeface="+mn-cs"/>
              </a:defRPr>
            </a:lvl6pPr>
            <a:lvl7pPr marL="2743131" indent="0" algn="l" defTabSz="457189" rtl="0" eaLnBrk="1" latinLnBrk="0" hangingPunct="1">
              <a:spcBef>
                <a:spcPct val="20000"/>
              </a:spcBef>
              <a:spcAft>
                <a:spcPts val="600"/>
              </a:spcAft>
              <a:buClr>
                <a:schemeClr val="accent2"/>
              </a:buClr>
              <a:buSzPct val="92000"/>
              <a:buFont typeface="Wingdings 2" panose="05020102010507070707" pitchFamily="18" charset="2"/>
              <a:buNone/>
              <a:defRPr sz="1600" b="1" kern="1200">
                <a:solidFill>
                  <a:schemeClr val="tx2"/>
                </a:solidFill>
                <a:latin typeface="+mn-lt"/>
                <a:ea typeface="+mn-ea"/>
                <a:cs typeface="+mn-cs"/>
              </a:defRPr>
            </a:lvl7pPr>
            <a:lvl8pPr marL="3200320" indent="0" algn="l" defTabSz="457189" rtl="0" eaLnBrk="1" latinLnBrk="0" hangingPunct="1">
              <a:spcBef>
                <a:spcPct val="20000"/>
              </a:spcBef>
              <a:spcAft>
                <a:spcPts val="600"/>
              </a:spcAft>
              <a:buClr>
                <a:schemeClr val="accent2"/>
              </a:buClr>
              <a:buSzPct val="92000"/>
              <a:buFont typeface="Wingdings 2" panose="05020102010507070707" pitchFamily="18" charset="2"/>
              <a:buNone/>
              <a:defRPr sz="1600" b="1" kern="1200">
                <a:solidFill>
                  <a:schemeClr val="tx2"/>
                </a:solidFill>
                <a:latin typeface="+mn-lt"/>
                <a:ea typeface="+mn-ea"/>
                <a:cs typeface="+mn-cs"/>
              </a:defRPr>
            </a:lvl8pPr>
            <a:lvl9pPr marL="3657509" indent="0" algn="l" defTabSz="457189" rtl="0" eaLnBrk="1" latinLnBrk="0" hangingPunct="1">
              <a:spcBef>
                <a:spcPct val="20000"/>
              </a:spcBef>
              <a:spcAft>
                <a:spcPts val="600"/>
              </a:spcAft>
              <a:buClr>
                <a:schemeClr val="accent2"/>
              </a:buClr>
              <a:buSzPct val="92000"/>
              <a:buFont typeface="Wingdings 2" panose="05020102010507070707" pitchFamily="18" charset="2"/>
              <a:buNone/>
              <a:defRPr sz="1600" b="1" kern="1200">
                <a:solidFill>
                  <a:schemeClr val="tx2"/>
                </a:solidFill>
                <a:latin typeface="+mn-lt"/>
                <a:ea typeface="+mn-ea"/>
                <a:cs typeface="+mn-cs"/>
              </a:defRPr>
            </a:lvl9pPr>
          </a:lstStyle>
          <a:p>
            <a:r>
              <a:rPr lang="zh-TW" altLang="en-US" dirty="0">
                <a:latin typeface="STZhongsong" panose="02010600040101010101" pitchFamily="2" charset="-122"/>
                <a:ea typeface="STZhongsong" panose="02010600040101010101" pitchFamily="2" charset="-122"/>
              </a:rPr>
              <a:t>两种远程调试串口方法</a:t>
            </a:r>
            <a:endParaRPr lang="en-US" altLang="zh-TW" dirty="0">
              <a:latin typeface="STZhongsong" panose="02010600040101010101" pitchFamily="2" charset="-122"/>
              <a:ea typeface="STZhongsong" panose="02010600040101010101" pitchFamily="2" charset="-122"/>
            </a:endParaRPr>
          </a:p>
        </p:txBody>
      </p:sp>
      <p:sp>
        <p:nvSpPr>
          <p:cNvPr id="2" name="投影片編號版面配置區 1">
            <a:extLst>
              <a:ext uri="{FF2B5EF4-FFF2-40B4-BE49-F238E27FC236}">
                <a16:creationId xmlns:a16="http://schemas.microsoft.com/office/drawing/2014/main" id="{FC154212-84F0-4D60-8400-69EB47679572}"/>
              </a:ext>
            </a:extLst>
          </p:cNvPr>
          <p:cNvSpPr>
            <a:spLocks noGrp="1"/>
          </p:cNvSpPr>
          <p:nvPr>
            <p:ph type="sldNum" sz="quarter" idx="12"/>
          </p:nvPr>
        </p:nvSpPr>
        <p:spPr/>
        <p:txBody>
          <a:bodyPr/>
          <a:lstStyle/>
          <a:p>
            <a:fld id="{977BA8E6-E826-B147-AA17-E3D76A29629C}" type="slidenum">
              <a:rPr kumimoji="1" lang="zh-CN" altLang="en-US" smtClean="0"/>
              <a:t>29</a:t>
            </a:fld>
            <a:endParaRPr kumimoji="1" lang="zh-CN" altLang="en-US" dirty="0"/>
          </a:p>
        </p:txBody>
      </p:sp>
    </p:spTree>
    <p:extLst>
      <p:ext uri="{BB962C8B-B14F-4D97-AF65-F5344CB8AC3E}">
        <p14:creationId xmlns:p14="http://schemas.microsoft.com/office/powerpoint/2010/main" val="37031488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1C3EC9-98F6-1540-AB0B-5EF8D14C6711}"/>
              </a:ext>
            </a:extLst>
          </p:cNvPr>
          <p:cNvSpPr>
            <a:spLocks noGrp="1"/>
          </p:cNvSpPr>
          <p:nvPr>
            <p:ph type="ctrTitle"/>
          </p:nvPr>
        </p:nvSpPr>
        <p:spPr/>
        <p:txBody>
          <a:bodyPr/>
          <a:lstStyle/>
          <a:p>
            <a:r>
              <a:rPr kumimoji="1" lang="zh-TW" altLang="en-US" dirty="0">
                <a:latin typeface="STZhongsong" panose="02010600040101010101" pitchFamily="2" charset="-122"/>
                <a:ea typeface="STZhongsong" panose="02010600040101010101" pitchFamily="2" charset="-122"/>
              </a:rPr>
              <a:t>研究背景与意义</a:t>
            </a:r>
            <a:endParaRPr kumimoji="1" lang="zh-CN" altLang="en-US" dirty="0">
              <a:latin typeface="STZhongsong" panose="02010600040101010101" pitchFamily="2" charset="-122"/>
              <a:ea typeface="STZhongsong" panose="02010600040101010101" pitchFamily="2" charset="-122"/>
            </a:endParaRPr>
          </a:p>
        </p:txBody>
      </p:sp>
      <p:sp>
        <p:nvSpPr>
          <p:cNvPr id="3" name="投影片編號版面配置區 2">
            <a:extLst>
              <a:ext uri="{FF2B5EF4-FFF2-40B4-BE49-F238E27FC236}">
                <a16:creationId xmlns:a16="http://schemas.microsoft.com/office/drawing/2014/main" id="{AC845EB7-6CB2-4FEA-98BA-82A7B3836E94}"/>
              </a:ext>
            </a:extLst>
          </p:cNvPr>
          <p:cNvSpPr>
            <a:spLocks noGrp="1"/>
          </p:cNvSpPr>
          <p:nvPr>
            <p:ph type="sldNum" sz="quarter" idx="12"/>
          </p:nvPr>
        </p:nvSpPr>
        <p:spPr/>
        <p:txBody>
          <a:bodyPr/>
          <a:lstStyle/>
          <a:p>
            <a:fld id="{977BA8E6-E826-B147-AA17-E3D76A29629C}" type="slidenum">
              <a:rPr kumimoji="1" lang="zh-CN" altLang="en-US" smtClean="0"/>
              <a:t>3</a:t>
            </a:fld>
            <a:endParaRPr kumimoji="1" lang="zh-CN" altLang="en-US" dirty="0"/>
          </a:p>
        </p:txBody>
      </p:sp>
    </p:spTree>
    <p:extLst>
      <p:ext uri="{BB962C8B-B14F-4D97-AF65-F5344CB8AC3E}">
        <p14:creationId xmlns:p14="http://schemas.microsoft.com/office/powerpoint/2010/main" val="131939798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4EED0B3-FD8D-4016-8A1B-0DE2B7847C96}"/>
              </a:ext>
            </a:extLst>
          </p:cNvPr>
          <p:cNvSpPr>
            <a:spLocks noGrp="1"/>
          </p:cNvSpPr>
          <p:nvPr>
            <p:ph type="ctrTitle"/>
          </p:nvPr>
        </p:nvSpPr>
        <p:spPr/>
        <p:txBody>
          <a:bodyPr/>
          <a:lstStyle/>
          <a:p>
            <a:r>
              <a:rPr kumimoji="1" lang="zh-TW" altLang="en-US" dirty="0">
                <a:latin typeface="STZhongsong" panose="02010600040101010101" pitchFamily="2" charset="-122"/>
                <a:ea typeface="STZhongsong" panose="02010600040101010101" pitchFamily="2" charset="-122"/>
              </a:rPr>
              <a:t>在线平台应用例子</a:t>
            </a:r>
            <a:endParaRPr lang="zh-HK" altLang="en-US" dirty="0"/>
          </a:p>
        </p:txBody>
      </p:sp>
      <p:sp>
        <p:nvSpPr>
          <p:cNvPr id="3" name="投影片編號版面配置區 2">
            <a:extLst>
              <a:ext uri="{FF2B5EF4-FFF2-40B4-BE49-F238E27FC236}">
                <a16:creationId xmlns:a16="http://schemas.microsoft.com/office/drawing/2014/main" id="{7DB5153D-66EE-4419-B190-7DEB508AEBFF}"/>
              </a:ext>
            </a:extLst>
          </p:cNvPr>
          <p:cNvSpPr>
            <a:spLocks noGrp="1"/>
          </p:cNvSpPr>
          <p:nvPr>
            <p:ph type="sldNum" sz="quarter" idx="12"/>
          </p:nvPr>
        </p:nvSpPr>
        <p:spPr/>
        <p:txBody>
          <a:bodyPr/>
          <a:lstStyle/>
          <a:p>
            <a:fld id="{977BA8E6-E826-B147-AA17-E3D76A29629C}" type="slidenum">
              <a:rPr kumimoji="1" lang="zh-CN" altLang="en-US" smtClean="0"/>
              <a:t>30</a:t>
            </a:fld>
            <a:endParaRPr kumimoji="1" lang="zh-CN" altLang="en-US" dirty="0"/>
          </a:p>
        </p:txBody>
      </p:sp>
    </p:spTree>
    <p:extLst>
      <p:ext uri="{BB962C8B-B14F-4D97-AF65-F5344CB8AC3E}">
        <p14:creationId xmlns:p14="http://schemas.microsoft.com/office/powerpoint/2010/main" val="38254536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5">
            <a:extLst>
              <a:ext uri="{FF2B5EF4-FFF2-40B4-BE49-F238E27FC236}">
                <a16:creationId xmlns:a16="http://schemas.microsoft.com/office/drawing/2014/main" id="{F370030B-C33D-472F-AD5B-A87BD67CAA19}"/>
              </a:ext>
            </a:extLst>
          </p:cNvPr>
          <p:cNvSpPr>
            <a:spLocks noGrp="1"/>
          </p:cNvSpPr>
          <p:nvPr>
            <p:ph type="title"/>
          </p:nvPr>
        </p:nvSpPr>
        <p:spPr/>
        <p:txBody>
          <a:bodyPr>
            <a:normAutofit/>
          </a:bodyPr>
          <a:lstStyle/>
          <a:p>
            <a:r>
              <a:rPr lang="en-US" altLang="zh-TW" dirty="0" err="1">
                <a:latin typeface="STZhongsong" panose="02010600040101010101" pitchFamily="2" charset="-122"/>
                <a:ea typeface="STZhongsong" panose="02010600040101010101" pitchFamily="2" charset="-122"/>
              </a:rPr>
              <a:t>Hifive</a:t>
            </a:r>
            <a:r>
              <a:rPr lang="en-US" altLang="zh-TW" dirty="0">
                <a:latin typeface="STZhongsong" panose="02010600040101010101" pitchFamily="2" charset="-122"/>
                <a:ea typeface="STZhongsong" panose="02010600040101010101" pitchFamily="2" charset="-122"/>
              </a:rPr>
              <a:t> Unmatched</a:t>
            </a:r>
            <a:r>
              <a:rPr lang="zh-TW" altLang="en-US" dirty="0">
                <a:latin typeface="STZhongsong" panose="02010600040101010101" pitchFamily="2" charset="-122"/>
                <a:ea typeface="STZhongsong" panose="02010600040101010101" pitchFamily="2" charset="-122"/>
              </a:rPr>
              <a:t>远程开发和</a:t>
            </a:r>
            <a:r>
              <a:rPr lang="en-US" altLang="zh-TW" dirty="0">
                <a:latin typeface="STZhongsong" panose="02010600040101010101" pitchFamily="2" charset="-122"/>
                <a:ea typeface="STZhongsong" panose="02010600040101010101" pitchFamily="2" charset="-122"/>
              </a:rPr>
              <a:t>NXOS</a:t>
            </a:r>
            <a:r>
              <a:rPr lang="zh-TW" altLang="en-US" dirty="0">
                <a:latin typeface="STZhongsong" panose="02010600040101010101" pitchFamily="2" charset="-122"/>
                <a:ea typeface="STZhongsong" panose="02010600040101010101" pitchFamily="2" charset="-122"/>
              </a:rPr>
              <a:t>移植</a:t>
            </a:r>
            <a:endParaRPr lang="zh-HK" altLang="en-US" dirty="0">
              <a:latin typeface="STZhongsong" panose="02010600040101010101" pitchFamily="2" charset="-122"/>
              <a:ea typeface="STZhongsong" panose="02010600040101010101" pitchFamily="2" charset="-122"/>
            </a:endParaRPr>
          </a:p>
        </p:txBody>
      </p:sp>
      <p:sp>
        <p:nvSpPr>
          <p:cNvPr id="15" name="內容版面配置區 2">
            <a:extLst>
              <a:ext uri="{FF2B5EF4-FFF2-40B4-BE49-F238E27FC236}">
                <a16:creationId xmlns:a16="http://schemas.microsoft.com/office/drawing/2014/main" id="{71D282A1-42ED-4B18-97D5-73868912E0CA}"/>
              </a:ext>
            </a:extLst>
          </p:cNvPr>
          <p:cNvSpPr>
            <a:spLocks noGrp="1"/>
          </p:cNvSpPr>
          <p:nvPr>
            <p:ph sz="half" idx="2"/>
          </p:nvPr>
        </p:nvSpPr>
        <p:spPr>
          <a:xfrm>
            <a:off x="487346" y="2428070"/>
            <a:ext cx="3319063" cy="2687615"/>
          </a:xfrm>
        </p:spPr>
        <p:txBody>
          <a:bodyPr/>
          <a:lstStyle/>
          <a:p>
            <a:r>
              <a:rPr lang="zh-CN" altLang="en-US" dirty="0">
                <a:latin typeface="STZhongsong" panose="02010600040101010101" pitchFamily="2" charset="-122"/>
                <a:ea typeface="STZhongsong" panose="02010600040101010101" pitchFamily="2" charset="-122"/>
              </a:rPr>
              <a:t>重庆师范大学的胡自成同学</a:t>
            </a:r>
            <a:endParaRPr lang="en-US" altLang="zh-TW" dirty="0">
              <a:latin typeface="STZhongsong" panose="02010600040101010101" pitchFamily="2" charset="-122"/>
              <a:ea typeface="STZhongsong" panose="02010600040101010101" pitchFamily="2" charset="-122"/>
            </a:endParaRPr>
          </a:p>
          <a:p>
            <a:r>
              <a:rPr lang="zh-TW" altLang="en-US" dirty="0">
                <a:latin typeface="STZhongsong" panose="02010600040101010101" pitchFamily="2" charset="-122"/>
                <a:ea typeface="STZhongsong" panose="02010600040101010101" pitchFamily="2" charset="-122"/>
              </a:rPr>
              <a:t>利用本工作所提供的远程环境，在</a:t>
            </a:r>
            <a:r>
              <a:rPr lang="en-US" altLang="zh-TW" dirty="0">
                <a:latin typeface="STZhongsong" panose="02010600040101010101" pitchFamily="2" charset="-122"/>
                <a:ea typeface="STZhongsong" panose="02010600040101010101" pitchFamily="2" charset="-122"/>
              </a:rPr>
              <a:t>FU740</a:t>
            </a:r>
            <a:r>
              <a:rPr lang="zh-TW" altLang="en-US" dirty="0">
                <a:latin typeface="STZhongsong" panose="02010600040101010101" pitchFamily="2" charset="-122"/>
                <a:ea typeface="STZhongsong" panose="02010600040101010101" pitchFamily="2" charset="-122"/>
              </a:rPr>
              <a:t>上跑通</a:t>
            </a:r>
            <a:r>
              <a:rPr lang="en-US" altLang="zh-TW" dirty="0">
                <a:latin typeface="STZhongsong" panose="02010600040101010101" pitchFamily="2" charset="-122"/>
                <a:ea typeface="STZhongsong" panose="02010600040101010101" pitchFamily="2" charset="-122"/>
              </a:rPr>
              <a:t>NXOS</a:t>
            </a:r>
            <a:endParaRPr lang="zh-HK" altLang="en-US" dirty="0">
              <a:latin typeface="STZhongsong" panose="02010600040101010101" pitchFamily="2" charset="-122"/>
              <a:ea typeface="STZhongsong" panose="02010600040101010101" pitchFamily="2" charset="-122"/>
            </a:endParaRPr>
          </a:p>
        </p:txBody>
      </p:sp>
      <p:sp>
        <p:nvSpPr>
          <p:cNvPr id="16" name="文字版面配置區 1">
            <a:extLst>
              <a:ext uri="{FF2B5EF4-FFF2-40B4-BE49-F238E27FC236}">
                <a16:creationId xmlns:a16="http://schemas.microsoft.com/office/drawing/2014/main" id="{28E14A1E-C688-427B-A0BC-8489A18D34CB}"/>
              </a:ext>
            </a:extLst>
          </p:cNvPr>
          <p:cNvSpPr txBox="1">
            <a:spLocks/>
          </p:cNvSpPr>
          <p:nvPr/>
        </p:nvSpPr>
        <p:spPr>
          <a:xfrm>
            <a:off x="487346" y="1718303"/>
            <a:ext cx="5087075" cy="536005"/>
          </a:xfrm>
          <a:prstGeom prst="rect">
            <a:avLst/>
          </a:prstGeom>
        </p:spPr>
        <p:txBody>
          <a:bodyPr vert="horz" lIns="91440" tIns="45720" rIns="91440" bIns="45720" rtlCol="0" anchor="b">
            <a:noAutofit/>
          </a:bodyPr>
          <a:lstStyle>
            <a:lvl1pPr marL="0" indent="0" algn="l" defTabSz="457189" rtl="0" eaLnBrk="1" latinLnBrk="0" hangingPunct="1">
              <a:spcBef>
                <a:spcPct val="20000"/>
              </a:spcBef>
              <a:spcAft>
                <a:spcPts val="600"/>
              </a:spcAft>
              <a:buClr>
                <a:schemeClr val="accent2"/>
              </a:buClr>
              <a:buSzPct val="92000"/>
              <a:buFont typeface="Wingdings 2" panose="05020102010507070707" pitchFamily="18" charset="2"/>
              <a:buNone/>
              <a:defRPr sz="2200" b="0" kern="1200">
                <a:solidFill>
                  <a:schemeClr val="accent2"/>
                </a:solidFill>
                <a:latin typeface="+mn-lt"/>
                <a:ea typeface="+mn-ea"/>
                <a:cs typeface="+mn-cs"/>
              </a:defRPr>
            </a:lvl1pPr>
            <a:lvl2pPr marL="457189" indent="0" algn="l" defTabSz="457189" rtl="0" eaLnBrk="1" latinLnBrk="0" hangingPunct="1">
              <a:spcBef>
                <a:spcPct val="20000"/>
              </a:spcBef>
              <a:spcAft>
                <a:spcPts val="600"/>
              </a:spcAft>
              <a:buClr>
                <a:schemeClr val="accent2"/>
              </a:buClr>
              <a:buSzPct val="92000"/>
              <a:buFont typeface="Wingdings 2" panose="05020102010507070707" pitchFamily="18" charset="2"/>
              <a:buNone/>
              <a:defRPr sz="2000" b="1" kern="1200">
                <a:solidFill>
                  <a:schemeClr val="tx2"/>
                </a:solidFill>
                <a:latin typeface="+mn-lt"/>
                <a:ea typeface="+mn-ea"/>
                <a:cs typeface="+mn-cs"/>
              </a:defRPr>
            </a:lvl2pPr>
            <a:lvl3pPr marL="914377" indent="0" algn="l" defTabSz="457189" rtl="0" eaLnBrk="1" latinLnBrk="0" hangingPunct="1">
              <a:spcBef>
                <a:spcPct val="20000"/>
              </a:spcBef>
              <a:spcAft>
                <a:spcPts val="600"/>
              </a:spcAft>
              <a:buClr>
                <a:schemeClr val="accent2"/>
              </a:buClr>
              <a:buSzPct val="92000"/>
              <a:buFont typeface="Wingdings 2" panose="05020102010507070707" pitchFamily="18" charset="2"/>
              <a:buNone/>
              <a:defRPr sz="1800" b="1" kern="1200">
                <a:solidFill>
                  <a:schemeClr val="tx2"/>
                </a:solidFill>
                <a:latin typeface="+mn-lt"/>
                <a:ea typeface="+mn-ea"/>
                <a:cs typeface="+mn-cs"/>
              </a:defRPr>
            </a:lvl3pPr>
            <a:lvl4pPr marL="1371566" indent="0" algn="l" defTabSz="457189" rtl="0" eaLnBrk="1" latinLnBrk="0" hangingPunct="1">
              <a:spcBef>
                <a:spcPct val="20000"/>
              </a:spcBef>
              <a:spcAft>
                <a:spcPts val="600"/>
              </a:spcAft>
              <a:buClr>
                <a:schemeClr val="accent2"/>
              </a:buClr>
              <a:buSzPct val="92000"/>
              <a:buFont typeface="Wingdings 2" panose="05020102010507070707" pitchFamily="18" charset="2"/>
              <a:buNone/>
              <a:defRPr sz="1600" b="1" kern="1200">
                <a:solidFill>
                  <a:schemeClr val="tx2"/>
                </a:solidFill>
                <a:latin typeface="+mn-lt"/>
                <a:ea typeface="+mn-ea"/>
                <a:cs typeface="+mn-cs"/>
              </a:defRPr>
            </a:lvl4pPr>
            <a:lvl5pPr marL="1828754" indent="0" algn="l" defTabSz="457189" rtl="0" eaLnBrk="1" latinLnBrk="0" hangingPunct="1">
              <a:spcBef>
                <a:spcPct val="20000"/>
              </a:spcBef>
              <a:spcAft>
                <a:spcPts val="600"/>
              </a:spcAft>
              <a:buClr>
                <a:schemeClr val="accent2"/>
              </a:buClr>
              <a:buSzPct val="92000"/>
              <a:buFont typeface="Wingdings 2" panose="05020102010507070707" pitchFamily="18" charset="2"/>
              <a:buNone/>
              <a:defRPr sz="1600" b="1" kern="1200">
                <a:solidFill>
                  <a:schemeClr val="tx2"/>
                </a:solidFill>
                <a:latin typeface="+mn-lt"/>
                <a:ea typeface="+mn-ea"/>
                <a:cs typeface="+mn-cs"/>
              </a:defRPr>
            </a:lvl5pPr>
            <a:lvl6pPr marL="2285943" indent="0" algn="l" defTabSz="457189" rtl="0" eaLnBrk="1" latinLnBrk="0" hangingPunct="1">
              <a:spcBef>
                <a:spcPct val="20000"/>
              </a:spcBef>
              <a:spcAft>
                <a:spcPts val="600"/>
              </a:spcAft>
              <a:buClr>
                <a:schemeClr val="accent2"/>
              </a:buClr>
              <a:buSzPct val="92000"/>
              <a:buFont typeface="Wingdings 2" panose="05020102010507070707" pitchFamily="18" charset="2"/>
              <a:buNone/>
              <a:defRPr sz="1600" b="1" kern="1200">
                <a:solidFill>
                  <a:schemeClr val="tx2"/>
                </a:solidFill>
                <a:latin typeface="+mn-lt"/>
                <a:ea typeface="+mn-ea"/>
                <a:cs typeface="+mn-cs"/>
              </a:defRPr>
            </a:lvl6pPr>
            <a:lvl7pPr marL="2743131" indent="0" algn="l" defTabSz="457189" rtl="0" eaLnBrk="1" latinLnBrk="0" hangingPunct="1">
              <a:spcBef>
                <a:spcPct val="20000"/>
              </a:spcBef>
              <a:spcAft>
                <a:spcPts val="600"/>
              </a:spcAft>
              <a:buClr>
                <a:schemeClr val="accent2"/>
              </a:buClr>
              <a:buSzPct val="92000"/>
              <a:buFont typeface="Wingdings 2" panose="05020102010507070707" pitchFamily="18" charset="2"/>
              <a:buNone/>
              <a:defRPr sz="1600" b="1" kern="1200">
                <a:solidFill>
                  <a:schemeClr val="tx2"/>
                </a:solidFill>
                <a:latin typeface="+mn-lt"/>
                <a:ea typeface="+mn-ea"/>
                <a:cs typeface="+mn-cs"/>
              </a:defRPr>
            </a:lvl7pPr>
            <a:lvl8pPr marL="3200320" indent="0" algn="l" defTabSz="457189" rtl="0" eaLnBrk="1" latinLnBrk="0" hangingPunct="1">
              <a:spcBef>
                <a:spcPct val="20000"/>
              </a:spcBef>
              <a:spcAft>
                <a:spcPts val="600"/>
              </a:spcAft>
              <a:buClr>
                <a:schemeClr val="accent2"/>
              </a:buClr>
              <a:buSzPct val="92000"/>
              <a:buFont typeface="Wingdings 2" panose="05020102010507070707" pitchFamily="18" charset="2"/>
              <a:buNone/>
              <a:defRPr sz="1600" b="1" kern="1200">
                <a:solidFill>
                  <a:schemeClr val="tx2"/>
                </a:solidFill>
                <a:latin typeface="+mn-lt"/>
                <a:ea typeface="+mn-ea"/>
                <a:cs typeface="+mn-cs"/>
              </a:defRPr>
            </a:lvl8pPr>
            <a:lvl9pPr marL="3657509" indent="0" algn="l" defTabSz="457189" rtl="0" eaLnBrk="1" latinLnBrk="0" hangingPunct="1">
              <a:spcBef>
                <a:spcPct val="20000"/>
              </a:spcBef>
              <a:spcAft>
                <a:spcPts val="600"/>
              </a:spcAft>
              <a:buClr>
                <a:schemeClr val="accent2"/>
              </a:buClr>
              <a:buSzPct val="92000"/>
              <a:buFont typeface="Wingdings 2" panose="05020102010507070707" pitchFamily="18" charset="2"/>
              <a:buNone/>
              <a:defRPr sz="1600" b="1" kern="1200">
                <a:solidFill>
                  <a:schemeClr val="tx2"/>
                </a:solidFill>
                <a:latin typeface="+mn-lt"/>
                <a:ea typeface="+mn-ea"/>
                <a:cs typeface="+mn-cs"/>
              </a:defRPr>
            </a:lvl9pPr>
          </a:lstStyle>
          <a:p>
            <a:r>
              <a:rPr lang="zh-TW" altLang="en-US" dirty="0">
                <a:latin typeface="STZhongsong" panose="02010600040101010101" pitchFamily="2" charset="-122"/>
                <a:ea typeface="STZhongsong" panose="02010600040101010101" pitchFamily="2" charset="-122"/>
              </a:rPr>
              <a:t>工作成果</a:t>
            </a:r>
            <a:endParaRPr lang="zh-HK" altLang="en-US" dirty="0">
              <a:latin typeface="STZhongsong" panose="02010600040101010101" pitchFamily="2" charset="-122"/>
              <a:ea typeface="STZhongsong" panose="02010600040101010101" pitchFamily="2" charset="-122"/>
            </a:endParaRPr>
          </a:p>
        </p:txBody>
      </p:sp>
      <p:pic>
        <p:nvPicPr>
          <p:cNvPr id="19" name="圖片 18">
            <a:extLst>
              <a:ext uri="{FF2B5EF4-FFF2-40B4-BE49-F238E27FC236}">
                <a16:creationId xmlns:a16="http://schemas.microsoft.com/office/drawing/2014/main" id="{D98616BA-473E-43A4-A170-D4A7C157761A}"/>
              </a:ext>
            </a:extLst>
          </p:cNvPr>
          <p:cNvPicPr>
            <a:picLocks noChangeAspect="1"/>
          </p:cNvPicPr>
          <p:nvPr/>
        </p:nvPicPr>
        <p:blipFill>
          <a:blip r:embed="rId3"/>
          <a:stretch>
            <a:fillRect/>
          </a:stretch>
        </p:blipFill>
        <p:spPr>
          <a:xfrm>
            <a:off x="3937003" y="1718303"/>
            <a:ext cx="8041933" cy="3865751"/>
          </a:xfrm>
          <a:prstGeom prst="rect">
            <a:avLst/>
          </a:prstGeom>
        </p:spPr>
      </p:pic>
      <p:sp>
        <p:nvSpPr>
          <p:cNvPr id="2" name="投影片編號版面配置區 1">
            <a:extLst>
              <a:ext uri="{FF2B5EF4-FFF2-40B4-BE49-F238E27FC236}">
                <a16:creationId xmlns:a16="http://schemas.microsoft.com/office/drawing/2014/main" id="{21D52278-4826-45E6-966A-126AA1309414}"/>
              </a:ext>
            </a:extLst>
          </p:cNvPr>
          <p:cNvSpPr>
            <a:spLocks noGrp="1"/>
          </p:cNvSpPr>
          <p:nvPr>
            <p:ph type="sldNum" sz="quarter" idx="12"/>
          </p:nvPr>
        </p:nvSpPr>
        <p:spPr/>
        <p:txBody>
          <a:bodyPr/>
          <a:lstStyle/>
          <a:p>
            <a:fld id="{977BA8E6-E826-B147-AA17-E3D76A29629C}" type="slidenum">
              <a:rPr kumimoji="1" lang="zh-CN" altLang="en-US" smtClean="0"/>
              <a:t>31</a:t>
            </a:fld>
            <a:endParaRPr kumimoji="1" lang="zh-CN" altLang="en-US" dirty="0"/>
          </a:p>
        </p:txBody>
      </p:sp>
    </p:spTree>
    <p:extLst>
      <p:ext uri="{BB962C8B-B14F-4D97-AF65-F5344CB8AC3E}">
        <p14:creationId xmlns:p14="http://schemas.microsoft.com/office/powerpoint/2010/main" val="299091817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1C3EC9-98F6-1540-AB0B-5EF8D14C6711}"/>
              </a:ext>
            </a:extLst>
          </p:cNvPr>
          <p:cNvSpPr>
            <a:spLocks noGrp="1"/>
          </p:cNvSpPr>
          <p:nvPr>
            <p:ph type="ctrTitle"/>
          </p:nvPr>
        </p:nvSpPr>
        <p:spPr/>
        <p:txBody>
          <a:bodyPr/>
          <a:lstStyle/>
          <a:p>
            <a:r>
              <a:rPr kumimoji="1" lang="zh-TW" altLang="en-US" dirty="0">
                <a:latin typeface="STZhongsong" panose="02010600040101010101" pitchFamily="2" charset="-122"/>
                <a:ea typeface="STZhongsong" panose="02010600040101010101" pitchFamily="2" charset="-122"/>
              </a:rPr>
              <a:t>总结与展望</a:t>
            </a:r>
            <a:endParaRPr kumimoji="1" lang="zh-CN" altLang="en-US" dirty="0">
              <a:latin typeface="STZhongsong" panose="02010600040101010101" pitchFamily="2" charset="-122"/>
              <a:ea typeface="STZhongsong" panose="02010600040101010101" pitchFamily="2" charset="-122"/>
            </a:endParaRPr>
          </a:p>
        </p:txBody>
      </p:sp>
      <p:sp>
        <p:nvSpPr>
          <p:cNvPr id="3" name="投影片編號版面配置區 2">
            <a:extLst>
              <a:ext uri="{FF2B5EF4-FFF2-40B4-BE49-F238E27FC236}">
                <a16:creationId xmlns:a16="http://schemas.microsoft.com/office/drawing/2014/main" id="{2A5D823A-62A8-4C14-966C-991BFF9C51C9}"/>
              </a:ext>
            </a:extLst>
          </p:cNvPr>
          <p:cNvSpPr>
            <a:spLocks noGrp="1"/>
          </p:cNvSpPr>
          <p:nvPr>
            <p:ph type="sldNum" sz="quarter" idx="12"/>
          </p:nvPr>
        </p:nvSpPr>
        <p:spPr/>
        <p:txBody>
          <a:bodyPr/>
          <a:lstStyle/>
          <a:p>
            <a:fld id="{977BA8E6-E826-B147-AA17-E3D76A29629C}" type="slidenum">
              <a:rPr kumimoji="1" lang="zh-CN" altLang="en-US" smtClean="0"/>
              <a:t>32</a:t>
            </a:fld>
            <a:endParaRPr kumimoji="1" lang="zh-CN" altLang="en-US" dirty="0"/>
          </a:p>
        </p:txBody>
      </p:sp>
    </p:spTree>
    <p:extLst>
      <p:ext uri="{BB962C8B-B14F-4D97-AF65-F5344CB8AC3E}">
        <p14:creationId xmlns:p14="http://schemas.microsoft.com/office/powerpoint/2010/main" val="39413613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52B3E7E6-46A9-471B-872F-BC8B635D6C66}"/>
              </a:ext>
            </a:extLst>
          </p:cNvPr>
          <p:cNvSpPr>
            <a:spLocks noGrp="1"/>
          </p:cNvSpPr>
          <p:nvPr>
            <p:ph sz="half" idx="2"/>
          </p:nvPr>
        </p:nvSpPr>
        <p:spPr>
          <a:xfrm>
            <a:off x="487345" y="2523578"/>
            <a:ext cx="5267411" cy="3390205"/>
          </a:xfrm>
        </p:spPr>
        <p:txBody>
          <a:bodyPr>
            <a:normAutofit fontScale="92500" lnSpcReduction="10000"/>
          </a:bodyPr>
          <a:lstStyle/>
          <a:p>
            <a:r>
              <a:rPr lang="en-US" altLang="zh-CN" dirty="0">
                <a:latin typeface="STZhongsong" panose="02010600040101010101" pitchFamily="2" charset="-122"/>
                <a:ea typeface="STZhongsong" panose="02010600040101010101" pitchFamily="2" charset="-122"/>
              </a:rPr>
              <a:t>GPIO</a:t>
            </a:r>
            <a:r>
              <a:rPr lang="zh-CN" altLang="en-US" dirty="0">
                <a:latin typeface="STZhongsong" panose="02010600040101010101" pitchFamily="2" charset="-122"/>
                <a:ea typeface="STZhongsong" panose="02010600040101010101" pitchFamily="2" charset="-122"/>
              </a:rPr>
              <a:t>电源控制</a:t>
            </a:r>
            <a:endParaRPr lang="en-US" altLang="zh-CN" dirty="0">
              <a:latin typeface="STZhongsong" panose="02010600040101010101" pitchFamily="2" charset="-122"/>
              <a:ea typeface="STZhongsong" panose="02010600040101010101" pitchFamily="2" charset="-122"/>
            </a:endParaRPr>
          </a:p>
          <a:p>
            <a:endParaRPr lang="en-US" altLang="zh-CN" dirty="0">
              <a:latin typeface="STZhongsong" panose="02010600040101010101" pitchFamily="2" charset="-122"/>
              <a:ea typeface="STZhongsong" panose="02010600040101010101" pitchFamily="2" charset="-122"/>
            </a:endParaRPr>
          </a:p>
          <a:p>
            <a:r>
              <a:rPr lang="en-US" altLang="zh-CN" dirty="0">
                <a:latin typeface="STZhongsong" panose="02010600040101010101" pitchFamily="2" charset="-122"/>
                <a:ea typeface="STZhongsong" panose="02010600040101010101" pitchFamily="2" charset="-122"/>
              </a:rPr>
              <a:t>HDMI</a:t>
            </a:r>
            <a:r>
              <a:rPr lang="zh-CN" altLang="en-US" dirty="0">
                <a:latin typeface="STZhongsong" panose="02010600040101010101" pitchFamily="2" charset="-122"/>
                <a:ea typeface="STZhongsong" panose="02010600040101010101" pitchFamily="2" charset="-122"/>
              </a:rPr>
              <a:t>的输出</a:t>
            </a:r>
            <a:endParaRPr lang="en-US" altLang="zh-CN" dirty="0">
              <a:latin typeface="STZhongsong" panose="02010600040101010101" pitchFamily="2" charset="-122"/>
              <a:ea typeface="STZhongsong" panose="02010600040101010101" pitchFamily="2" charset="-122"/>
            </a:endParaRPr>
          </a:p>
          <a:p>
            <a:endParaRPr lang="en-US" altLang="zh-CN" dirty="0">
              <a:latin typeface="STZhongsong" panose="02010600040101010101" pitchFamily="2" charset="-122"/>
              <a:ea typeface="STZhongsong" panose="02010600040101010101" pitchFamily="2" charset="-122"/>
            </a:endParaRPr>
          </a:p>
          <a:p>
            <a:r>
              <a:rPr lang="en-US" altLang="zh-CN" dirty="0">
                <a:latin typeface="STZhongsong" panose="02010600040101010101" pitchFamily="2" charset="-122"/>
                <a:ea typeface="STZhongsong" panose="02010600040101010101" pitchFamily="2" charset="-122"/>
              </a:rPr>
              <a:t>TFTP</a:t>
            </a:r>
            <a:r>
              <a:rPr lang="zh-CN" altLang="en-US" dirty="0">
                <a:latin typeface="STZhongsong" panose="02010600040101010101" pitchFamily="2" charset="-122"/>
                <a:ea typeface="STZhongsong" panose="02010600040101010101" pitchFamily="2" charset="-122"/>
              </a:rPr>
              <a:t>文件传输</a:t>
            </a:r>
            <a:endParaRPr lang="en-US" altLang="zh-CN" dirty="0">
              <a:latin typeface="STZhongsong" panose="02010600040101010101" pitchFamily="2" charset="-122"/>
              <a:ea typeface="STZhongsong" panose="02010600040101010101" pitchFamily="2" charset="-122"/>
            </a:endParaRPr>
          </a:p>
          <a:p>
            <a:endParaRPr lang="en-US" altLang="zh-CN" dirty="0">
              <a:latin typeface="STZhongsong" panose="02010600040101010101" pitchFamily="2" charset="-122"/>
              <a:ea typeface="STZhongsong" panose="02010600040101010101" pitchFamily="2" charset="-122"/>
            </a:endParaRPr>
          </a:p>
          <a:p>
            <a:r>
              <a:rPr lang="en-US" altLang="zh-CN" dirty="0" err="1">
                <a:latin typeface="STZhongsong" panose="02010600040101010101" pitchFamily="2" charset="-122"/>
                <a:ea typeface="STZhongsong" panose="02010600040101010101" pitchFamily="2" charset="-122"/>
              </a:rPr>
              <a:t>OpenOCD</a:t>
            </a:r>
            <a:r>
              <a:rPr lang="zh-CN" altLang="en-US" dirty="0">
                <a:latin typeface="STZhongsong" panose="02010600040101010101" pitchFamily="2" charset="-122"/>
                <a:ea typeface="STZhongsong" panose="02010600040101010101" pitchFamily="2" charset="-122"/>
              </a:rPr>
              <a:t>调试</a:t>
            </a:r>
            <a:r>
              <a:rPr lang="en-US" altLang="zh-CN" dirty="0">
                <a:latin typeface="STZhongsong" panose="02010600040101010101" pitchFamily="2" charset="-122"/>
                <a:ea typeface="STZhongsong" panose="02010600040101010101" pitchFamily="2" charset="-122"/>
              </a:rPr>
              <a:t>U-Boot</a:t>
            </a:r>
          </a:p>
          <a:p>
            <a:endParaRPr lang="en-US" altLang="zh-CN" dirty="0">
              <a:latin typeface="STZhongsong" panose="02010600040101010101" pitchFamily="2" charset="-122"/>
              <a:ea typeface="STZhongsong" panose="02010600040101010101" pitchFamily="2" charset="-122"/>
            </a:endParaRPr>
          </a:p>
          <a:p>
            <a:r>
              <a:rPr lang="en-US" altLang="zh-CN" dirty="0">
                <a:latin typeface="STZhongsong" panose="02010600040101010101" pitchFamily="2" charset="-122"/>
                <a:ea typeface="STZhongsong" panose="02010600040101010101" pitchFamily="2" charset="-122"/>
              </a:rPr>
              <a:t>JTAG</a:t>
            </a:r>
            <a:r>
              <a:rPr lang="zh-CN" altLang="en-US" dirty="0">
                <a:latin typeface="STZhongsong" panose="02010600040101010101" pitchFamily="2" charset="-122"/>
                <a:ea typeface="STZhongsong" panose="02010600040101010101" pitchFamily="2" charset="-122"/>
              </a:rPr>
              <a:t>串口读取</a:t>
            </a:r>
            <a:endParaRPr lang="zh-HK" altLang="en-US" dirty="0">
              <a:latin typeface="STZhongsong" panose="02010600040101010101" pitchFamily="2" charset="-122"/>
              <a:ea typeface="STZhongsong" panose="02010600040101010101" pitchFamily="2" charset="-122"/>
            </a:endParaRPr>
          </a:p>
        </p:txBody>
      </p:sp>
      <p:sp>
        <p:nvSpPr>
          <p:cNvPr id="6" name="標題 5">
            <a:extLst>
              <a:ext uri="{FF2B5EF4-FFF2-40B4-BE49-F238E27FC236}">
                <a16:creationId xmlns:a16="http://schemas.microsoft.com/office/drawing/2014/main" id="{F370030B-C33D-472F-AD5B-A87BD67CAA19}"/>
              </a:ext>
            </a:extLst>
          </p:cNvPr>
          <p:cNvSpPr>
            <a:spLocks noGrp="1"/>
          </p:cNvSpPr>
          <p:nvPr>
            <p:ph type="title"/>
          </p:nvPr>
        </p:nvSpPr>
        <p:spPr/>
        <p:txBody>
          <a:bodyPr>
            <a:normAutofit/>
          </a:bodyPr>
          <a:lstStyle/>
          <a:p>
            <a:r>
              <a:rPr kumimoji="1" lang="zh-TW" altLang="en-US" dirty="0">
                <a:latin typeface="STZhongsong" panose="02010600040101010101" pitchFamily="2" charset="-122"/>
                <a:ea typeface="STZhongsong" panose="02010600040101010101" pitchFamily="2" charset="-122"/>
              </a:rPr>
              <a:t>总结</a:t>
            </a:r>
            <a:endParaRPr lang="zh-HK" altLang="en-US" dirty="0">
              <a:latin typeface="STZhongsong" panose="02010600040101010101" pitchFamily="2" charset="-122"/>
              <a:ea typeface="STZhongsong" panose="02010600040101010101" pitchFamily="2" charset="-122"/>
            </a:endParaRPr>
          </a:p>
        </p:txBody>
      </p:sp>
      <p:sp>
        <p:nvSpPr>
          <p:cNvPr id="12" name="文字版面配置區 1">
            <a:extLst>
              <a:ext uri="{FF2B5EF4-FFF2-40B4-BE49-F238E27FC236}">
                <a16:creationId xmlns:a16="http://schemas.microsoft.com/office/drawing/2014/main" id="{04EF0B7B-C90E-4DB9-B524-C89F3B4297AF}"/>
              </a:ext>
            </a:extLst>
          </p:cNvPr>
          <p:cNvSpPr txBox="1">
            <a:spLocks/>
          </p:cNvSpPr>
          <p:nvPr/>
        </p:nvSpPr>
        <p:spPr>
          <a:xfrm>
            <a:off x="487346" y="1718303"/>
            <a:ext cx="5087075" cy="536005"/>
          </a:xfrm>
          <a:prstGeom prst="rect">
            <a:avLst/>
          </a:prstGeom>
        </p:spPr>
        <p:txBody>
          <a:bodyPr vert="horz" lIns="91440" tIns="45720" rIns="91440" bIns="45720" rtlCol="0" anchor="b">
            <a:noAutofit/>
          </a:bodyPr>
          <a:lstStyle>
            <a:lvl1pPr marL="0" indent="0" algn="l" defTabSz="457189" rtl="0" eaLnBrk="1" latinLnBrk="0" hangingPunct="1">
              <a:spcBef>
                <a:spcPct val="20000"/>
              </a:spcBef>
              <a:spcAft>
                <a:spcPts val="600"/>
              </a:spcAft>
              <a:buClr>
                <a:schemeClr val="accent2"/>
              </a:buClr>
              <a:buSzPct val="92000"/>
              <a:buFont typeface="Wingdings 2" panose="05020102010507070707" pitchFamily="18" charset="2"/>
              <a:buNone/>
              <a:defRPr sz="2200" b="0" kern="1200">
                <a:solidFill>
                  <a:schemeClr val="accent2"/>
                </a:solidFill>
                <a:latin typeface="+mn-lt"/>
                <a:ea typeface="+mn-ea"/>
                <a:cs typeface="+mn-cs"/>
              </a:defRPr>
            </a:lvl1pPr>
            <a:lvl2pPr marL="457189" indent="0" algn="l" defTabSz="457189" rtl="0" eaLnBrk="1" latinLnBrk="0" hangingPunct="1">
              <a:spcBef>
                <a:spcPct val="20000"/>
              </a:spcBef>
              <a:spcAft>
                <a:spcPts val="600"/>
              </a:spcAft>
              <a:buClr>
                <a:schemeClr val="accent2"/>
              </a:buClr>
              <a:buSzPct val="92000"/>
              <a:buFont typeface="Wingdings 2" panose="05020102010507070707" pitchFamily="18" charset="2"/>
              <a:buNone/>
              <a:defRPr sz="2000" b="1" kern="1200">
                <a:solidFill>
                  <a:schemeClr val="tx2"/>
                </a:solidFill>
                <a:latin typeface="+mn-lt"/>
                <a:ea typeface="+mn-ea"/>
                <a:cs typeface="+mn-cs"/>
              </a:defRPr>
            </a:lvl2pPr>
            <a:lvl3pPr marL="914377" indent="0" algn="l" defTabSz="457189" rtl="0" eaLnBrk="1" latinLnBrk="0" hangingPunct="1">
              <a:spcBef>
                <a:spcPct val="20000"/>
              </a:spcBef>
              <a:spcAft>
                <a:spcPts val="600"/>
              </a:spcAft>
              <a:buClr>
                <a:schemeClr val="accent2"/>
              </a:buClr>
              <a:buSzPct val="92000"/>
              <a:buFont typeface="Wingdings 2" panose="05020102010507070707" pitchFamily="18" charset="2"/>
              <a:buNone/>
              <a:defRPr sz="1800" b="1" kern="1200">
                <a:solidFill>
                  <a:schemeClr val="tx2"/>
                </a:solidFill>
                <a:latin typeface="+mn-lt"/>
                <a:ea typeface="+mn-ea"/>
                <a:cs typeface="+mn-cs"/>
              </a:defRPr>
            </a:lvl3pPr>
            <a:lvl4pPr marL="1371566" indent="0" algn="l" defTabSz="457189" rtl="0" eaLnBrk="1" latinLnBrk="0" hangingPunct="1">
              <a:spcBef>
                <a:spcPct val="20000"/>
              </a:spcBef>
              <a:spcAft>
                <a:spcPts val="600"/>
              </a:spcAft>
              <a:buClr>
                <a:schemeClr val="accent2"/>
              </a:buClr>
              <a:buSzPct val="92000"/>
              <a:buFont typeface="Wingdings 2" panose="05020102010507070707" pitchFamily="18" charset="2"/>
              <a:buNone/>
              <a:defRPr sz="1600" b="1" kern="1200">
                <a:solidFill>
                  <a:schemeClr val="tx2"/>
                </a:solidFill>
                <a:latin typeface="+mn-lt"/>
                <a:ea typeface="+mn-ea"/>
                <a:cs typeface="+mn-cs"/>
              </a:defRPr>
            </a:lvl4pPr>
            <a:lvl5pPr marL="1828754" indent="0" algn="l" defTabSz="457189" rtl="0" eaLnBrk="1" latinLnBrk="0" hangingPunct="1">
              <a:spcBef>
                <a:spcPct val="20000"/>
              </a:spcBef>
              <a:spcAft>
                <a:spcPts val="600"/>
              </a:spcAft>
              <a:buClr>
                <a:schemeClr val="accent2"/>
              </a:buClr>
              <a:buSzPct val="92000"/>
              <a:buFont typeface="Wingdings 2" panose="05020102010507070707" pitchFamily="18" charset="2"/>
              <a:buNone/>
              <a:defRPr sz="1600" b="1" kern="1200">
                <a:solidFill>
                  <a:schemeClr val="tx2"/>
                </a:solidFill>
                <a:latin typeface="+mn-lt"/>
                <a:ea typeface="+mn-ea"/>
                <a:cs typeface="+mn-cs"/>
              </a:defRPr>
            </a:lvl5pPr>
            <a:lvl6pPr marL="2285943" indent="0" algn="l" defTabSz="457189" rtl="0" eaLnBrk="1" latinLnBrk="0" hangingPunct="1">
              <a:spcBef>
                <a:spcPct val="20000"/>
              </a:spcBef>
              <a:spcAft>
                <a:spcPts val="600"/>
              </a:spcAft>
              <a:buClr>
                <a:schemeClr val="accent2"/>
              </a:buClr>
              <a:buSzPct val="92000"/>
              <a:buFont typeface="Wingdings 2" panose="05020102010507070707" pitchFamily="18" charset="2"/>
              <a:buNone/>
              <a:defRPr sz="1600" b="1" kern="1200">
                <a:solidFill>
                  <a:schemeClr val="tx2"/>
                </a:solidFill>
                <a:latin typeface="+mn-lt"/>
                <a:ea typeface="+mn-ea"/>
                <a:cs typeface="+mn-cs"/>
              </a:defRPr>
            </a:lvl6pPr>
            <a:lvl7pPr marL="2743131" indent="0" algn="l" defTabSz="457189" rtl="0" eaLnBrk="1" latinLnBrk="0" hangingPunct="1">
              <a:spcBef>
                <a:spcPct val="20000"/>
              </a:spcBef>
              <a:spcAft>
                <a:spcPts val="600"/>
              </a:spcAft>
              <a:buClr>
                <a:schemeClr val="accent2"/>
              </a:buClr>
              <a:buSzPct val="92000"/>
              <a:buFont typeface="Wingdings 2" panose="05020102010507070707" pitchFamily="18" charset="2"/>
              <a:buNone/>
              <a:defRPr sz="1600" b="1" kern="1200">
                <a:solidFill>
                  <a:schemeClr val="tx2"/>
                </a:solidFill>
                <a:latin typeface="+mn-lt"/>
                <a:ea typeface="+mn-ea"/>
                <a:cs typeface="+mn-cs"/>
              </a:defRPr>
            </a:lvl7pPr>
            <a:lvl8pPr marL="3200320" indent="0" algn="l" defTabSz="457189" rtl="0" eaLnBrk="1" latinLnBrk="0" hangingPunct="1">
              <a:spcBef>
                <a:spcPct val="20000"/>
              </a:spcBef>
              <a:spcAft>
                <a:spcPts val="600"/>
              </a:spcAft>
              <a:buClr>
                <a:schemeClr val="accent2"/>
              </a:buClr>
              <a:buSzPct val="92000"/>
              <a:buFont typeface="Wingdings 2" panose="05020102010507070707" pitchFamily="18" charset="2"/>
              <a:buNone/>
              <a:defRPr sz="1600" b="1" kern="1200">
                <a:solidFill>
                  <a:schemeClr val="tx2"/>
                </a:solidFill>
                <a:latin typeface="+mn-lt"/>
                <a:ea typeface="+mn-ea"/>
                <a:cs typeface="+mn-cs"/>
              </a:defRPr>
            </a:lvl8pPr>
            <a:lvl9pPr marL="3657509" indent="0" algn="l" defTabSz="457189" rtl="0" eaLnBrk="1" latinLnBrk="0" hangingPunct="1">
              <a:spcBef>
                <a:spcPct val="20000"/>
              </a:spcBef>
              <a:spcAft>
                <a:spcPts val="600"/>
              </a:spcAft>
              <a:buClr>
                <a:schemeClr val="accent2"/>
              </a:buClr>
              <a:buSzPct val="92000"/>
              <a:buFont typeface="Wingdings 2" panose="05020102010507070707" pitchFamily="18" charset="2"/>
              <a:buNone/>
              <a:defRPr sz="1600" b="1" kern="1200">
                <a:solidFill>
                  <a:schemeClr val="tx2"/>
                </a:solidFill>
                <a:latin typeface="+mn-lt"/>
                <a:ea typeface="+mn-ea"/>
                <a:cs typeface="+mn-cs"/>
              </a:defRPr>
            </a:lvl9pPr>
          </a:lstStyle>
          <a:p>
            <a:r>
              <a:rPr lang="en-US" altLang="zh-TW" dirty="0">
                <a:latin typeface="STZhongsong" panose="02010600040101010101" pitchFamily="2" charset="-122"/>
                <a:ea typeface="STZhongsong" panose="02010600040101010101" pitchFamily="2" charset="-122"/>
              </a:rPr>
              <a:t>FU740</a:t>
            </a:r>
            <a:r>
              <a:rPr lang="zh-TW" altLang="en-US" dirty="0">
                <a:latin typeface="STZhongsong" panose="02010600040101010101" pitchFamily="2" charset="-122"/>
                <a:ea typeface="STZhongsong" panose="02010600040101010101" pitchFamily="2" charset="-122"/>
              </a:rPr>
              <a:t>的控制</a:t>
            </a:r>
            <a:endParaRPr lang="zh-HK" altLang="en-US" dirty="0">
              <a:latin typeface="STZhongsong" panose="02010600040101010101" pitchFamily="2" charset="-122"/>
              <a:ea typeface="STZhongsong" panose="02010600040101010101" pitchFamily="2" charset="-122"/>
            </a:endParaRPr>
          </a:p>
        </p:txBody>
      </p:sp>
      <p:sp>
        <p:nvSpPr>
          <p:cNvPr id="2" name="投影片編號版面配置區 1">
            <a:extLst>
              <a:ext uri="{FF2B5EF4-FFF2-40B4-BE49-F238E27FC236}">
                <a16:creationId xmlns:a16="http://schemas.microsoft.com/office/drawing/2014/main" id="{8192C2AF-9193-49EF-ABD4-48D0299E680C}"/>
              </a:ext>
            </a:extLst>
          </p:cNvPr>
          <p:cNvSpPr>
            <a:spLocks noGrp="1"/>
          </p:cNvSpPr>
          <p:nvPr>
            <p:ph type="sldNum" sz="quarter" idx="12"/>
          </p:nvPr>
        </p:nvSpPr>
        <p:spPr/>
        <p:txBody>
          <a:bodyPr/>
          <a:lstStyle/>
          <a:p>
            <a:fld id="{977BA8E6-E826-B147-AA17-E3D76A29629C}" type="slidenum">
              <a:rPr kumimoji="1" lang="zh-CN" altLang="en-US" smtClean="0"/>
              <a:t>33</a:t>
            </a:fld>
            <a:endParaRPr kumimoji="1" lang="zh-CN" altLang="en-US" dirty="0"/>
          </a:p>
        </p:txBody>
      </p:sp>
    </p:spTree>
    <p:extLst>
      <p:ext uri="{BB962C8B-B14F-4D97-AF65-F5344CB8AC3E}">
        <p14:creationId xmlns:p14="http://schemas.microsoft.com/office/powerpoint/2010/main" val="296988775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5">
            <a:extLst>
              <a:ext uri="{FF2B5EF4-FFF2-40B4-BE49-F238E27FC236}">
                <a16:creationId xmlns:a16="http://schemas.microsoft.com/office/drawing/2014/main" id="{F370030B-C33D-472F-AD5B-A87BD67CAA19}"/>
              </a:ext>
            </a:extLst>
          </p:cNvPr>
          <p:cNvSpPr>
            <a:spLocks noGrp="1"/>
          </p:cNvSpPr>
          <p:nvPr>
            <p:ph type="title"/>
          </p:nvPr>
        </p:nvSpPr>
        <p:spPr/>
        <p:txBody>
          <a:bodyPr>
            <a:normAutofit/>
          </a:bodyPr>
          <a:lstStyle/>
          <a:p>
            <a:r>
              <a:rPr kumimoji="1" lang="zh-TW" altLang="en-US" dirty="0">
                <a:latin typeface="STZhongsong" panose="02010600040101010101" pitchFamily="2" charset="-122"/>
                <a:ea typeface="STZhongsong" panose="02010600040101010101" pitchFamily="2" charset="-122"/>
              </a:rPr>
              <a:t>总结</a:t>
            </a:r>
            <a:endParaRPr lang="zh-HK" altLang="en-US" dirty="0">
              <a:latin typeface="STZhongsong" panose="02010600040101010101" pitchFamily="2" charset="-122"/>
              <a:ea typeface="STZhongsong" panose="02010600040101010101" pitchFamily="2" charset="-122"/>
            </a:endParaRPr>
          </a:p>
        </p:txBody>
      </p:sp>
      <p:sp>
        <p:nvSpPr>
          <p:cNvPr id="12" name="文字版面配置區 1">
            <a:extLst>
              <a:ext uri="{FF2B5EF4-FFF2-40B4-BE49-F238E27FC236}">
                <a16:creationId xmlns:a16="http://schemas.microsoft.com/office/drawing/2014/main" id="{04EF0B7B-C90E-4DB9-B524-C89F3B4297AF}"/>
              </a:ext>
            </a:extLst>
          </p:cNvPr>
          <p:cNvSpPr txBox="1">
            <a:spLocks/>
          </p:cNvSpPr>
          <p:nvPr/>
        </p:nvSpPr>
        <p:spPr>
          <a:xfrm>
            <a:off x="487346" y="1718303"/>
            <a:ext cx="5087075" cy="536005"/>
          </a:xfrm>
          <a:prstGeom prst="rect">
            <a:avLst/>
          </a:prstGeom>
        </p:spPr>
        <p:txBody>
          <a:bodyPr vert="horz" lIns="91440" tIns="45720" rIns="91440" bIns="45720" rtlCol="0" anchor="b">
            <a:noAutofit/>
          </a:bodyPr>
          <a:lstStyle>
            <a:lvl1pPr marL="0" indent="0" algn="l" defTabSz="457189" rtl="0" eaLnBrk="1" latinLnBrk="0" hangingPunct="1">
              <a:spcBef>
                <a:spcPct val="20000"/>
              </a:spcBef>
              <a:spcAft>
                <a:spcPts val="600"/>
              </a:spcAft>
              <a:buClr>
                <a:schemeClr val="accent2"/>
              </a:buClr>
              <a:buSzPct val="92000"/>
              <a:buFont typeface="Wingdings 2" panose="05020102010507070707" pitchFamily="18" charset="2"/>
              <a:buNone/>
              <a:defRPr sz="2200" b="0" kern="1200">
                <a:solidFill>
                  <a:schemeClr val="accent2"/>
                </a:solidFill>
                <a:latin typeface="+mn-lt"/>
                <a:ea typeface="+mn-ea"/>
                <a:cs typeface="+mn-cs"/>
              </a:defRPr>
            </a:lvl1pPr>
            <a:lvl2pPr marL="457189" indent="0" algn="l" defTabSz="457189" rtl="0" eaLnBrk="1" latinLnBrk="0" hangingPunct="1">
              <a:spcBef>
                <a:spcPct val="20000"/>
              </a:spcBef>
              <a:spcAft>
                <a:spcPts val="600"/>
              </a:spcAft>
              <a:buClr>
                <a:schemeClr val="accent2"/>
              </a:buClr>
              <a:buSzPct val="92000"/>
              <a:buFont typeface="Wingdings 2" panose="05020102010507070707" pitchFamily="18" charset="2"/>
              <a:buNone/>
              <a:defRPr sz="2000" b="1" kern="1200">
                <a:solidFill>
                  <a:schemeClr val="tx2"/>
                </a:solidFill>
                <a:latin typeface="+mn-lt"/>
                <a:ea typeface="+mn-ea"/>
                <a:cs typeface="+mn-cs"/>
              </a:defRPr>
            </a:lvl2pPr>
            <a:lvl3pPr marL="914377" indent="0" algn="l" defTabSz="457189" rtl="0" eaLnBrk="1" latinLnBrk="0" hangingPunct="1">
              <a:spcBef>
                <a:spcPct val="20000"/>
              </a:spcBef>
              <a:spcAft>
                <a:spcPts val="600"/>
              </a:spcAft>
              <a:buClr>
                <a:schemeClr val="accent2"/>
              </a:buClr>
              <a:buSzPct val="92000"/>
              <a:buFont typeface="Wingdings 2" panose="05020102010507070707" pitchFamily="18" charset="2"/>
              <a:buNone/>
              <a:defRPr sz="1800" b="1" kern="1200">
                <a:solidFill>
                  <a:schemeClr val="tx2"/>
                </a:solidFill>
                <a:latin typeface="+mn-lt"/>
                <a:ea typeface="+mn-ea"/>
                <a:cs typeface="+mn-cs"/>
              </a:defRPr>
            </a:lvl3pPr>
            <a:lvl4pPr marL="1371566" indent="0" algn="l" defTabSz="457189" rtl="0" eaLnBrk="1" latinLnBrk="0" hangingPunct="1">
              <a:spcBef>
                <a:spcPct val="20000"/>
              </a:spcBef>
              <a:spcAft>
                <a:spcPts val="600"/>
              </a:spcAft>
              <a:buClr>
                <a:schemeClr val="accent2"/>
              </a:buClr>
              <a:buSzPct val="92000"/>
              <a:buFont typeface="Wingdings 2" panose="05020102010507070707" pitchFamily="18" charset="2"/>
              <a:buNone/>
              <a:defRPr sz="1600" b="1" kern="1200">
                <a:solidFill>
                  <a:schemeClr val="tx2"/>
                </a:solidFill>
                <a:latin typeface="+mn-lt"/>
                <a:ea typeface="+mn-ea"/>
                <a:cs typeface="+mn-cs"/>
              </a:defRPr>
            </a:lvl4pPr>
            <a:lvl5pPr marL="1828754" indent="0" algn="l" defTabSz="457189" rtl="0" eaLnBrk="1" latinLnBrk="0" hangingPunct="1">
              <a:spcBef>
                <a:spcPct val="20000"/>
              </a:spcBef>
              <a:spcAft>
                <a:spcPts val="600"/>
              </a:spcAft>
              <a:buClr>
                <a:schemeClr val="accent2"/>
              </a:buClr>
              <a:buSzPct val="92000"/>
              <a:buFont typeface="Wingdings 2" panose="05020102010507070707" pitchFamily="18" charset="2"/>
              <a:buNone/>
              <a:defRPr sz="1600" b="1" kern="1200">
                <a:solidFill>
                  <a:schemeClr val="tx2"/>
                </a:solidFill>
                <a:latin typeface="+mn-lt"/>
                <a:ea typeface="+mn-ea"/>
                <a:cs typeface="+mn-cs"/>
              </a:defRPr>
            </a:lvl5pPr>
            <a:lvl6pPr marL="2285943" indent="0" algn="l" defTabSz="457189" rtl="0" eaLnBrk="1" latinLnBrk="0" hangingPunct="1">
              <a:spcBef>
                <a:spcPct val="20000"/>
              </a:spcBef>
              <a:spcAft>
                <a:spcPts val="600"/>
              </a:spcAft>
              <a:buClr>
                <a:schemeClr val="accent2"/>
              </a:buClr>
              <a:buSzPct val="92000"/>
              <a:buFont typeface="Wingdings 2" panose="05020102010507070707" pitchFamily="18" charset="2"/>
              <a:buNone/>
              <a:defRPr sz="1600" b="1" kern="1200">
                <a:solidFill>
                  <a:schemeClr val="tx2"/>
                </a:solidFill>
                <a:latin typeface="+mn-lt"/>
                <a:ea typeface="+mn-ea"/>
                <a:cs typeface="+mn-cs"/>
              </a:defRPr>
            </a:lvl6pPr>
            <a:lvl7pPr marL="2743131" indent="0" algn="l" defTabSz="457189" rtl="0" eaLnBrk="1" latinLnBrk="0" hangingPunct="1">
              <a:spcBef>
                <a:spcPct val="20000"/>
              </a:spcBef>
              <a:spcAft>
                <a:spcPts val="600"/>
              </a:spcAft>
              <a:buClr>
                <a:schemeClr val="accent2"/>
              </a:buClr>
              <a:buSzPct val="92000"/>
              <a:buFont typeface="Wingdings 2" panose="05020102010507070707" pitchFamily="18" charset="2"/>
              <a:buNone/>
              <a:defRPr sz="1600" b="1" kern="1200">
                <a:solidFill>
                  <a:schemeClr val="tx2"/>
                </a:solidFill>
                <a:latin typeface="+mn-lt"/>
                <a:ea typeface="+mn-ea"/>
                <a:cs typeface="+mn-cs"/>
              </a:defRPr>
            </a:lvl7pPr>
            <a:lvl8pPr marL="3200320" indent="0" algn="l" defTabSz="457189" rtl="0" eaLnBrk="1" latinLnBrk="0" hangingPunct="1">
              <a:spcBef>
                <a:spcPct val="20000"/>
              </a:spcBef>
              <a:spcAft>
                <a:spcPts val="600"/>
              </a:spcAft>
              <a:buClr>
                <a:schemeClr val="accent2"/>
              </a:buClr>
              <a:buSzPct val="92000"/>
              <a:buFont typeface="Wingdings 2" panose="05020102010507070707" pitchFamily="18" charset="2"/>
              <a:buNone/>
              <a:defRPr sz="1600" b="1" kern="1200">
                <a:solidFill>
                  <a:schemeClr val="tx2"/>
                </a:solidFill>
                <a:latin typeface="+mn-lt"/>
                <a:ea typeface="+mn-ea"/>
                <a:cs typeface="+mn-cs"/>
              </a:defRPr>
            </a:lvl8pPr>
            <a:lvl9pPr marL="3657509" indent="0" algn="l" defTabSz="457189" rtl="0" eaLnBrk="1" latinLnBrk="0" hangingPunct="1">
              <a:spcBef>
                <a:spcPct val="20000"/>
              </a:spcBef>
              <a:spcAft>
                <a:spcPts val="600"/>
              </a:spcAft>
              <a:buClr>
                <a:schemeClr val="accent2"/>
              </a:buClr>
              <a:buSzPct val="92000"/>
              <a:buFont typeface="Wingdings 2" panose="05020102010507070707" pitchFamily="18" charset="2"/>
              <a:buNone/>
              <a:defRPr sz="1600" b="1" kern="1200">
                <a:solidFill>
                  <a:schemeClr val="tx2"/>
                </a:solidFill>
                <a:latin typeface="+mn-lt"/>
                <a:ea typeface="+mn-ea"/>
                <a:cs typeface="+mn-cs"/>
              </a:defRPr>
            </a:lvl9pPr>
          </a:lstStyle>
          <a:p>
            <a:r>
              <a:rPr lang="zh-CN" altLang="en-US" dirty="0">
                <a:latin typeface="STZhongsong" panose="02010600040101010101" pitchFamily="2" charset="-122"/>
                <a:ea typeface="STZhongsong" panose="02010600040101010101" pitchFamily="2" charset="-122"/>
              </a:rPr>
              <a:t>线上平台</a:t>
            </a:r>
            <a:endParaRPr lang="zh-HK" altLang="en-US" dirty="0">
              <a:latin typeface="STZhongsong" panose="02010600040101010101" pitchFamily="2" charset="-122"/>
              <a:ea typeface="STZhongsong" panose="02010600040101010101" pitchFamily="2" charset="-122"/>
            </a:endParaRPr>
          </a:p>
        </p:txBody>
      </p:sp>
      <p:sp>
        <p:nvSpPr>
          <p:cNvPr id="5" name="內容版面配置區 2">
            <a:extLst>
              <a:ext uri="{FF2B5EF4-FFF2-40B4-BE49-F238E27FC236}">
                <a16:creationId xmlns:a16="http://schemas.microsoft.com/office/drawing/2014/main" id="{FF627846-017C-42F5-8838-C2F096CBF27C}"/>
              </a:ext>
            </a:extLst>
          </p:cNvPr>
          <p:cNvSpPr txBox="1">
            <a:spLocks/>
          </p:cNvSpPr>
          <p:nvPr/>
        </p:nvSpPr>
        <p:spPr>
          <a:xfrm>
            <a:off x="487345" y="3139805"/>
            <a:ext cx="5257471" cy="3598926"/>
          </a:xfrm>
          <a:prstGeom prst="rect">
            <a:avLst/>
          </a:prstGeom>
        </p:spPr>
        <p:txBody>
          <a:bodyPr vert="horz" lIns="91440" tIns="45720" rIns="91440" bIns="45720" rtlCol="0" anchor="t">
            <a:normAutofit/>
          </a:bodyPr>
          <a:lstStyle>
            <a:lvl1pPr marL="305992" indent="-305992" algn="l" defTabSz="457189"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29984" indent="-305992" algn="l" defTabSz="457189"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899978" indent="-269993" algn="l" defTabSz="457189"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1969" indent="-233994" algn="l" defTabSz="457189"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1960" indent="-233994" algn="l" defTabSz="457189"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899953" indent="-228594" algn="l" defTabSz="457189"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199945" indent="-228594" algn="l" defTabSz="457189"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499938" indent="-228594" algn="l" defTabSz="457189"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799930" indent="-228594" algn="l" defTabSz="457189"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zh-TW" altLang="en-US" dirty="0">
                <a:latin typeface="STZhongsong" panose="02010600040101010101" pitchFamily="2" charset="-122"/>
                <a:ea typeface="STZhongsong" panose="02010600040101010101" pitchFamily="2" charset="-122"/>
              </a:rPr>
              <a:t>用户管理</a:t>
            </a:r>
            <a:endParaRPr lang="en-US" altLang="zh-TW" dirty="0">
              <a:latin typeface="STZhongsong" panose="02010600040101010101" pitchFamily="2" charset="-122"/>
              <a:ea typeface="STZhongsong" panose="02010600040101010101" pitchFamily="2" charset="-122"/>
            </a:endParaRPr>
          </a:p>
          <a:p>
            <a:pPr marL="0" indent="0">
              <a:buNone/>
            </a:pPr>
            <a:endParaRPr lang="en-US" altLang="zh-CN" dirty="0">
              <a:latin typeface="STZhongsong" panose="02010600040101010101" pitchFamily="2" charset="-122"/>
              <a:ea typeface="STZhongsong" panose="02010600040101010101" pitchFamily="2" charset="-122"/>
            </a:endParaRPr>
          </a:p>
          <a:p>
            <a:r>
              <a:rPr lang="zh-TW" altLang="en-US" dirty="0">
                <a:latin typeface="STZhongsong" panose="02010600040101010101" pitchFamily="2" charset="-122"/>
                <a:ea typeface="STZhongsong" panose="02010600040101010101" pitchFamily="2" charset="-122"/>
              </a:rPr>
              <a:t>资源调度</a:t>
            </a:r>
            <a:endParaRPr lang="en-US" altLang="zh-TW" dirty="0">
              <a:latin typeface="STZhongsong" panose="02010600040101010101" pitchFamily="2" charset="-122"/>
              <a:ea typeface="STZhongsong" panose="02010600040101010101" pitchFamily="2" charset="-122"/>
            </a:endParaRPr>
          </a:p>
          <a:p>
            <a:endParaRPr lang="en-US" altLang="zh-CN" dirty="0">
              <a:latin typeface="STZhongsong" panose="02010600040101010101" pitchFamily="2" charset="-122"/>
              <a:ea typeface="STZhongsong" panose="02010600040101010101" pitchFamily="2" charset="-122"/>
            </a:endParaRPr>
          </a:p>
          <a:p>
            <a:r>
              <a:rPr lang="zh-TW" altLang="en-US" dirty="0">
                <a:latin typeface="STZhongsong" panose="02010600040101010101" pitchFamily="2" charset="-122"/>
                <a:ea typeface="STZhongsong" panose="02010600040101010101" pitchFamily="2" charset="-122"/>
              </a:rPr>
              <a:t>开发板</a:t>
            </a:r>
            <a:r>
              <a:rPr lang="zh-CN" altLang="en-US" dirty="0">
                <a:latin typeface="STZhongsong" panose="02010600040101010101" pitchFamily="2" charset="-122"/>
                <a:ea typeface="STZhongsong" panose="02010600040101010101" pitchFamily="2" charset="-122"/>
              </a:rPr>
              <a:t>申请预约功能</a:t>
            </a:r>
            <a:endParaRPr lang="en-US" altLang="zh-CN" dirty="0">
              <a:latin typeface="STZhongsong" panose="02010600040101010101" pitchFamily="2" charset="-122"/>
              <a:ea typeface="STZhongsong" panose="02010600040101010101" pitchFamily="2" charset="-122"/>
            </a:endParaRPr>
          </a:p>
          <a:p>
            <a:endParaRPr lang="en-US" altLang="zh-CN" dirty="0">
              <a:latin typeface="STZhongsong" panose="02010600040101010101" pitchFamily="2" charset="-122"/>
              <a:ea typeface="STZhongsong" panose="02010600040101010101" pitchFamily="2" charset="-122"/>
            </a:endParaRPr>
          </a:p>
          <a:p>
            <a:r>
              <a:rPr lang="zh-CN" altLang="en-US" dirty="0">
                <a:latin typeface="STZhongsong" panose="02010600040101010101" pitchFamily="2" charset="-122"/>
                <a:ea typeface="STZhongsong" panose="02010600040101010101" pitchFamily="2" charset="-122"/>
              </a:rPr>
              <a:t>预约优先分配以及机器状态更新</a:t>
            </a:r>
            <a:endParaRPr lang="en-US" altLang="zh-CN" dirty="0">
              <a:latin typeface="STZhongsong" panose="02010600040101010101" pitchFamily="2" charset="-122"/>
              <a:ea typeface="STZhongsong" panose="02010600040101010101" pitchFamily="2" charset="-122"/>
            </a:endParaRPr>
          </a:p>
          <a:p>
            <a:endParaRPr lang="en-US" altLang="zh-CN" dirty="0">
              <a:latin typeface="STZhongsong" panose="02010600040101010101" pitchFamily="2" charset="-122"/>
              <a:ea typeface="STZhongsong" panose="02010600040101010101" pitchFamily="2" charset="-122"/>
            </a:endParaRPr>
          </a:p>
          <a:p>
            <a:endParaRPr lang="en-US" altLang="zh-TW" dirty="0">
              <a:latin typeface="STZhongsong" panose="02010600040101010101" pitchFamily="2" charset="-122"/>
              <a:ea typeface="STZhongsong" panose="02010600040101010101" pitchFamily="2" charset="-122"/>
            </a:endParaRPr>
          </a:p>
          <a:p>
            <a:endParaRPr lang="en-US" altLang="zh-CN" dirty="0">
              <a:latin typeface="STZhongsong" panose="02010600040101010101" pitchFamily="2" charset="-122"/>
              <a:ea typeface="STZhongsong" panose="02010600040101010101" pitchFamily="2" charset="-122"/>
            </a:endParaRPr>
          </a:p>
        </p:txBody>
      </p:sp>
      <p:sp>
        <p:nvSpPr>
          <p:cNvPr id="10" name="內容版面配置區 2">
            <a:extLst>
              <a:ext uri="{FF2B5EF4-FFF2-40B4-BE49-F238E27FC236}">
                <a16:creationId xmlns:a16="http://schemas.microsoft.com/office/drawing/2014/main" id="{B1B91504-C4C5-45EA-B3CA-3A996D841980}"/>
              </a:ext>
            </a:extLst>
          </p:cNvPr>
          <p:cNvSpPr txBox="1">
            <a:spLocks/>
          </p:cNvSpPr>
          <p:nvPr/>
        </p:nvSpPr>
        <p:spPr>
          <a:xfrm>
            <a:off x="5744816" y="3134043"/>
            <a:ext cx="5257471" cy="3598926"/>
          </a:xfrm>
          <a:prstGeom prst="rect">
            <a:avLst/>
          </a:prstGeom>
        </p:spPr>
        <p:txBody>
          <a:bodyPr vert="horz" lIns="91440" tIns="45720" rIns="91440" bIns="45720" rtlCol="0" anchor="t">
            <a:normAutofit/>
          </a:bodyPr>
          <a:lstStyle>
            <a:lvl1pPr marL="305992" indent="-305992" algn="l" defTabSz="457189"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29984" indent="-305992" algn="l" defTabSz="457189"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899978" indent="-269993" algn="l" defTabSz="457189"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1969" indent="-233994" algn="l" defTabSz="457189"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1960" indent="-233994" algn="l" defTabSz="457189"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899953" indent="-228594" algn="l" defTabSz="457189"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199945" indent="-228594" algn="l" defTabSz="457189"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499938" indent="-228594" algn="l" defTabSz="457189"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799930" indent="-228594" algn="l" defTabSz="457189"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zh-TW" altLang="en-US" dirty="0">
                <a:latin typeface="STZhongsong" panose="02010600040101010101" pitchFamily="2" charset="-122"/>
                <a:ea typeface="STZhongsong" panose="02010600040101010101" pitchFamily="2" charset="-122"/>
              </a:rPr>
              <a:t>响应网站</a:t>
            </a:r>
            <a:endParaRPr lang="en-US" altLang="zh-TW" dirty="0">
              <a:latin typeface="STZhongsong" panose="02010600040101010101" pitchFamily="2" charset="-122"/>
              <a:ea typeface="STZhongsong" panose="02010600040101010101" pitchFamily="2" charset="-122"/>
            </a:endParaRPr>
          </a:p>
          <a:p>
            <a:endParaRPr lang="en-US" altLang="zh-TW" dirty="0">
              <a:latin typeface="STZhongsong" panose="02010600040101010101" pitchFamily="2" charset="-122"/>
              <a:ea typeface="STZhongsong" panose="02010600040101010101" pitchFamily="2" charset="-122"/>
            </a:endParaRPr>
          </a:p>
          <a:p>
            <a:r>
              <a:rPr lang="zh-TW" altLang="en-US" dirty="0">
                <a:latin typeface="STZhongsong" panose="02010600040101010101" pitchFamily="2" charset="-122"/>
                <a:ea typeface="STZhongsong" panose="02010600040101010101" pitchFamily="2" charset="-122"/>
              </a:rPr>
              <a:t>预约界面</a:t>
            </a:r>
            <a:endParaRPr lang="en-US" altLang="zh-TW" dirty="0">
              <a:latin typeface="STZhongsong" panose="02010600040101010101" pitchFamily="2" charset="-122"/>
              <a:ea typeface="STZhongsong" panose="02010600040101010101" pitchFamily="2" charset="-122"/>
            </a:endParaRPr>
          </a:p>
          <a:p>
            <a:endParaRPr lang="en-US" altLang="zh-TW" dirty="0">
              <a:latin typeface="STZhongsong" panose="02010600040101010101" pitchFamily="2" charset="-122"/>
              <a:ea typeface="STZhongsong" panose="02010600040101010101" pitchFamily="2" charset="-122"/>
            </a:endParaRPr>
          </a:p>
          <a:p>
            <a:r>
              <a:rPr lang="zh-TW" altLang="en-US" dirty="0">
                <a:latin typeface="STZhongsong" panose="02010600040101010101" pitchFamily="2" charset="-122"/>
                <a:ea typeface="STZhongsong" panose="02010600040101010101" pitchFamily="2" charset="-122"/>
              </a:rPr>
              <a:t>两种远程调试串口方法</a:t>
            </a:r>
            <a:endParaRPr lang="en-US" altLang="zh-TW" dirty="0">
              <a:latin typeface="STZhongsong" panose="02010600040101010101" pitchFamily="2" charset="-122"/>
              <a:ea typeface="STZhongsong" panose="02010600040101010101" pitchFamily="2" charset="-122"/>
            </a:endParaRPr>
          </a:p>
          <a:p>
            <a:endParaRPr lang="en-US" altLang="zh-CN" dirty="0">
              <a:latin typeface="STZhongsong" panose="02010600040101010101" pitchFamily="2" charset="-122"/>
              <a:ea typeface="STZhongsong" panose="02010600040101010101" pitchFamily="2" charset="-122"/>
            </a:endParaRPr>
          </a:p>
          <a:p>
            <a:endParaRPr lang="en-US" altLang="zh-TW" dirty="0">
              <a:latin typeface="STZhongsong" panose="02010600040101010101" pitchFamily="2" charset="-122"/>
              <a:ea typeface="STZhongsong" panose="02010600040101010101" pitchFamily="2" charset="-122"/>
            </a:endParaRPr>
          </a:p>
          <a:p>
            <a:endParaRPr lang="en-US" altLang="zh-CN" dirty="0">
              <a:latin typeface="STZhongsong" panose="02010600040101010101" pitchFamily="2" charset="-122"/>
              <a:ea typeface="STZhongsong" panose="02010600040101010101" pitchFamily="2" charset="-122"/>
            </a:endParaRPr>
          </a:p>
        </p:txBody>
      </p:sp>
      <p:sp>
        <p:nvSpPr>
          <p:cNvPr id="11" name="文字版面配置區 1">
            <a:extLst>
              <a:ext uri="{FF2B5EF4-FFF2-40B4-BE49-F238E27FC236}">
                <a16:creationId xmlns:a16="http://schemas.microsoft.com/office/drawing/2014/main" id="{265D6BF8-9771-409B-AB50-B17ACC14B295}"/>
              </a:ext>
            </a:extLst>
          </p:cNvPr>
          <p:cNvSpPr txBox="1">
            <a:spLocks/>
          </p:cNvSpPr>
          <p:nvPr/>
        </p:nvSpPr>
        <p:spPr>
          <a:xfrm>
            <a:off x="487345" y="2395951"/>
            <a:ext cx="5087075" cy="536005"/>
          </a:xfrm>
          <a:prstGeom prst="rect">
            <a:avLst/>
          </a:prstGeom>
        </p:spPr>
        <p:txBody>
          <a:bodyPr vert="horz" lIns="91440" tIns="45720" rIns="91440" bIns="45720" rtlCol="0" anchor="b">
            <a:noAutofit/>
          </a:bodyPr>
          <a:lstStyle>
            <a:lvl1pPr marL="0" indent="0" algn="l" defTabSz="457189" rtl="0" eaLnBrk="1" latinLnBrk="0" hangingPunct="1">
              <a:spcBef>
                <a:spcPct val="20000"/>
              </a:spcBef>
              <a:spcAft>
                <a:spcPts val="600"/>
              </a:spcAft>
              <a:buClr>
                <a:schemeClr val="accent2"/>
              </a:buClr>
              <a:buSzPct val="92000"/>
              <a:buFont typeface="Wingdings 2" panose="05020102010507070707" pitchFamily="18" charset="2"/>
              <a:buNone/>
              <a:defRPr sz="2200" b="0" kern="1200">
                <a:solidFill>
                  <a:schemeClr val="accent2"/>
                </a:solidFill>
                <a:latin typeface="+mn-lt"/>
                <a:ea typeface="+mn-ea"/>
                <a:cs typeface="+mn-cs"/>
              </a:defRPr>
            </a:lvl1pPr>
            <a:lvl2pPr marL="457189" indent="0" algn="l" defTabSz="457189" rtl="0" eaLnBrk="1" latinLnBrk="0" hangingPunct="1">
              <a:spcBef>
                <a:spcPct val="20000"/>
              </a:spcBef>
              <a:spcAft>
                <a:spcPts val="600"/>
              </a:spcAft>
              <a:buClr>
                <a:schemeClr val="accent2"/>
              </a:buClr>
              <a:buSzPct val="92000"/>
              <a:buFont typeface="Wingdings 2" panose="05020102010507070707" pitchFamily="18" charset="2"/>
              <a:buNone/>
              <a:defRPr sz="2000" b="1" kern="1200">
                <a:solidFill>
                  <a:schemeClr val="tx2"/>
                </a:solidFill>
                <a:latin typeface="+mn-lt"/>
                <a:ea typeface="+mn-ea"/>
                <a:cs typeface="+mn-cs"/>
              </a:defRPr>
            </a:lvl2pPr>
            <a:lvl3pPr marL="914377" indent="0" algn="l" defTabSz="457189" rtl="0" eaLnBrk="1" latinLnBrk="0" hangingPunct="1">
              <a:spcBef>
                <a:spcPct val="20000"/>
              </a:spcBef>
              <a:spcAft>
                <a:spcPts val="600"/>
              </a:spcAft>
              <a:buClr>
                <a:schemeClr val="accent2"/>
              </a:buClr>
              <a:buSzPct val="92000"/>
              <a:buFont typeface="Wingdings 2" panose="05020102010507070707" pitchFamily="18" charset="2"/>
              <a:buNone/>
              <a:defRPr sz="1800" b="1" kern="1200">
                <a:solidFill>
                  <a:schemeClr val="tx2"/>
                </a:solidFill>
                <a:latin typeface="+mn-lt"/>
                <a:ea typeface="+mn-ea"/>
                <a:cs typeface="+mn-cs"/>
              </a:defRPr>
            </a:lvl3pPr>
            <a:lvl4pPr marL="1371566" indent="0" algn="l" defTabSz="457189" rtl="0" eaLnBrk="1" latinLnBrk="0" hangingPunct="1">
              <a:spcBef>
                <a:spcPct val="20000"/>
              </a:spcBef>
              <a:spcAft>
                <a:spcPts val="600"/>
              </a:spcAft>
              <a:buClr>
                <a:schemeClr val="accent2"/>
              </a:buClr>
              <a:buSzPct val="92000"/>
              <a:buFont typeface="Wingdings 2" panose="05020102010507070707" pitchFamily="18" charset="2"/>
              <a:buNone/>
              <a:defRPr sz="1600" b="1" kern="1200">
                <a:solidFill>
                  <a:schemeClr val="tx2"/>
                </a:solidFill>
                <a:latin typeface="+mn-lt"/>
                <a:ea typeface="+mn-ea"/>
                <a:cs typeface="+mn-cs"/>
              </a:defRPr>
            </a:lvl4pPr>
            <a:lvl5pPr marL="1828754" indent="0" algn="l" defTabSz="457189" rtl="0" eaLnBrk="1" latinLnBrk="0" hangingPunct="1">
              <a:spcBef>
                <a:spcPct val="20000"/>
              </a:spcBef>
              <a:spcAft>
                <a:spcPts val="600"/>
              </a:spcAft>
              <a:buClr>
                <a:schemeClr val="accent2"/>
              </a:buClr>
              <a:buSzPct val="92000"/>
              <a:buFont typeface="Wingdings 2" panose="05020102010507070707" pitchFamily="18" charset="2"/>
              <a:buNone/>
              <a:defRPr sz="1600" b="1" kern="1200">
                <a:solidFill>
                  <a:schemeClr val="tx2"/>
                </a:solidFill>
                <a:latin typeface="+mn-lt"/>
                <a:ea typeface="+mn-ea"/>
                <a:cs typeface="+mn-cs"/>
              </a:defRPr>
            </a:lvl5pPr>
            <a:lvl6pPr marL="2285943" indent="0" algn="l" defTabSz="457189" rtl="0" eaLnBrk="1" latinLnBrk="0" hangingPunct="1">
              <a:spcBef>
                <a:spcPct val="20000"/>
              </a:spcBef>
              <a:spcAft>
                <a:spcPts val="600"/>
              </a:spcAft>
              <a:buClr>
                <a:schemeClr val="accent2"/>
              </a:buClr>
              <a:buSzPct val="92000"/>
              <a:buFont typeface="Wingdings 2" panose="05020102010507070707" pitchFamily="18" charset="2"/>
              <a:buNone/>
              <a:defRPr sz="1600" b="1" kern="1200">
                <a:solidFill>
                  <a:schemeClr val="tx2"/>
                </a:solidFill>
                <a:latin typeface="+mn-lt"/>
                <a:ea typeface="+mn-ea"/>
                <a:cs typeface="+mn-cs"/>
              </a:defRPr>
            </a:lvl6pPr>
            <a:lvl7pPr marL="2743131" indent="0" algn="l" defTabSz="457189" rtl="0" eaLnBrk="1" latinLnBrk="0" hangingPunct="1">
              <a:spcBef>
                <a:spcPct val="20000"/>
              </a:spcBef>
              <a:spcAft>
                <a:spcPts val="600"/>
              </a:spcAft>
              <a:buClr>
                <a:schemeClr val="accent2"/>
              </a:buClr>
              <a:buSzPct val="92000"/>
              <a:buFont typeface="Wingdings 2" panose="05020102010507070707" pitchFamily="18" charset="2"/>
              <a:buNone/>
              <a:defRPr sz="1600" b="1" kern="1200">
                <a:solidFill>
                  <a:schemeClr val="tx2"/>
                </a:solidFill>
                <a:latin typeface="+mn-lt"/>
                <a:ea typeface="+mn-ea"/>
                <a:cs typeface="+mn-cs"/>
              </a:defRPr>
            </a:lvl7pPr>
            <a:lvl8pPr marL="3200320" indent="0" algn="l" defTabSz="457189" rtl="0" eaLnBrk="1" latinLnBrk="0" hangingPunct="1">
              <a:spcBef>
                <a:spcPct val="20000"/>
              </a:spcBef>
              <a:spcAft>
                <a:spcPts val="600"/>
              </a:spcAft>
              <a:buClr>
                <a:schemeClr val="accent2"/>
              </a:buClr>
              <a:buSzPct val="92000"/>
              <a:buFont typeface="Wingdings 2" panose="05020102010507070707" pitchFamily="18" charset="2"/>
              <a:buNone/>
              <a:defRPr sz="1600" b="1" kern="1200">
                <a:solidFill>
                  <a:schemeClr val="tx2"/>
                </a:solidFill>
                <a:latin typeface="+mn-lt"/>
                <a:ea typeface="+mn-ea"/>
                <a:cs typeface="+mn-cs"/>
              </a:defRPr>
            </a:lvl8pPr>
            <a:lvl9pPr marL="3657509" indent="0" algn="l" defTabSz="457189" rtl="0" eaLnBrk="1" latinLnBrk="0" hangingPunct="1">
              <a:spcBef>
                <a:spcPct val="20000"/>
              </a:spcBef>
              <a:spcAft>
                <a:spcPts val="600"/>
              </a:spcAft>
              <a:buClr>
                <a:schemeClr val="accent2"/>
              </a:buClr>
              <a:buSzPct val="92000"/>
              <a:buFont typeface="Wingdings 2" panose="05020102010507070707" pitchFamily="18" charset="2"/>
              <a:buNone/>
              <a:defRPr sz="1600" b="1" kern="1200">
                <a:solidFill>
                  <a:schemeClr val="tx2"/>
                </a:solidFill>
                <a:latin typeface="+mn-lt"/>
                <a:ea typeface="+mn-ea"/>
                <a:cs typeface="+mn-cs"/>
              </a:defRPr>
            </a:lvl9pPr>
          </a:lstStyle>
          <a:p>
            <a:r>
              <a:rPr lang="zh-TW" altLang="en-US" dirty="0">
                <a:latin typeface="STZhongsong" panose="02010600040101010101" pitchFamily="2" charset="-122"/>
                <a:ea typeface="STZhongsong" panose="02010600040101010101" pitchFamily="2" charset="-122"/>
              </a:rPr>
              <a:t>服务器端</a:t>
            </a:r>
            <a:endParaRPr lang="zh-HK" altLang="en-US" dirty="0">
              <a:latin typeface="STZhongsong" panose="02010600040101010101" pitchFamily="2" charset="-122"/>
              <a:ea typeface="STZhongsong" panose="02010600040101010101" pitchFamily="2" charset="-122"/>
            </a:endParaRPr>
          </a:p>
        </p:txBody>
      </p:sp>
      <p:sp>
        <p:nvSpPr>
          <p:cNvPr id="13" name="文字版面配置區 1">
            <a:extLst>
              <a:ext uri="{FF2B5EF4-FFF2-40B4-BE49-F238E27FC236}">
                <a16:creationId xmlns:a16="http://schemas.microsoft.com/office/drawing/2014/main" id="{942A50A7-22C6-4DF7-AABE-3B0162CAC0F1}"/>
              </a:ext>
            </a:extLst>
          </p:cNvPr>
          <p:cNvSpPr txBox="1">
            <a:spLocks/>
          </p:cNvSpPr>
          <p:nvPr/>
        </p:nvSpPr>
        <p:spPr>
          <a:xfrm>
            <a:off x="5744816" y="2395950"/>
            <a:ext cx="5087075" cy="536005"/>
          </a:xfrm>
          <a:prstGeom prst="rect">
            <a:avLst/>
          </a:prstGeom>
        </p:spPr>
        <p:txBody>
          <a:bodyPr vert="horz" lIns="91440" tIns="45720" rIns="91440" bIns="45720" rtlCol="0" anchor="b">
            <a:noAutofit/>
          </a:bodyPr>
          <a:lstStyle>
            <a:lvl1pPr marL="0" indent="0" algn="l" defTabSz="457189" rtl="0" eaLnBrk="1" latinLnBrk="0" hangingPunct="1">
              <a:spcBef>
                <a:spcPct val="20000"/>
              </a:spcBef>
              <a:spcAft>
                <a:spcPts val="600"/>
              </a:spcAft>
              <a:buClr>
                <a:schemeClr val="accent2"/>
              </a:buClr>
              <a:buSzPct val="92000"/>
              <a:buFont typeface="Wingdings 2" panose="05020102010507070707" pitchFamily="18" charset="2"/>
              <a:buNone/>
              <a:defRPr sz="2200" b="0" kern="1200">
                <a:solidFill>
                  <a:schemeClr val="accent2"/>
                </a:solidFill>
                <a:latin typeface="+mn-lt"/>
                <a:ea typeface="+mn-ea"/>
                <a:cs typeface="+mn-cs"/>
              </a:defRPr>
            </a:lvl1pPr>
            <a:lvl2pPr marL="457189" indent="0" algn="l" defTabSz="457189" rtl="0" eaLnBrk="1" latinLnBrk="0" hangingPunct="1">
              <a:spcBef>
                <a:spcPct val="20000"/>
              </a:spcBef>
              <a:spcAft>
                <a:spcPts val="600"/>
              </a:spcAft>
              <a:buClr>
                <a:schemeClr val="accent2"/>
              </a:buClr>
              <a:buSzPct val="92000"/>
              <a:buFont typeface="Wingdings 2" panose="05020102010507070707" pitchFamily="18" charset="2"/>
              <a:buNone/>
              <a:defRPr sz="2000" b="1" kern="1200">
                <a:solidFill>
                  <a:schemeClr val="tx2"/>
                </a:solidFill>
                <a:latin typeface="+mn-lt"/>
                <a:ea typeface="+mn-ea"/>
                <a:cs typeface="+mn-cs"/>
              </a:defRPr>
            </a:lvl2pPr>
            <a:lvl3pPr marL="914377" indent="0" algn="l" defTabSz="457189" rtl="0" eaLnBrk="1" latinLnBrk="0" hangingPunct="1">
              <a:spcBef>
                <a:spcPct val="20000"/>
              </a:spcBef>
              <a:spcAft>
                <a:spcPts val="600"/>
              </a:spcAft>
              <a:buClr>
                <a:schemeClr val="accent2"/>
              </a:buClr>
              <a:buSzPct val="92000"/>
              <a:buFont typeface="Wingdings 2" panose="05020102010507070707" pitchFamily="18" charset="2"/>
              <a:buNone/>
              <a:defRPr sz="1800" b="1" kern="1200">
                <a:solidFill>
                  <a:schemeClr val="tx2"/>
                </a:solidFill>
                <a:latin typeface="+mn-lt"/>
                <a:ea typeface="+mn-ea"/>
                <a:cs typeface="+mn-cs"/>
              </a:defRPr>
            </a:lvl3pPr>
            <a:lvl4pPr marL="1371566" indent="0" algn="l" defTabSz="457189" rtl="0" eaLnBrk="1" latinLnBrk="0" hangingPunct="1">
              <a:spcBef>
                <a:spcPct val="20000"/>
              </a:spcBef>
              <a:spcAft>
                <a:spcPts val="600"/>
              </a:spcAft>
              <a:buClr>
                <a:schemeClr val="accent2"/>
              </a:buClr>
              <a:buSzPct val="92000"/>
              <a:buFont typeface="Wingdings 2" panose="05020102010507070707" pitchFamily="18" charset="2"/>
              <a:buNone/>
              <a:defRPr sz="1600" b="1" kern="1200">
                <a:solidFill>
                  <a:schemeClr val="tx2"/>
                </a:solidFill>
                <a:latin typeface="+mn-lt"/>
                <a:ea typeface="+mn-ea"/>
                <a:cs typeface="+mn-cs"/>
              </a:defRPr>
            </a:lvl4pPr>
            <a:lvl5pPr marL="1828754" indent="0" algn="l" defTabSz="457189" rtl="0" eaLnBrk="1" latinLnBrk="0" hangingPunct="1">
              <a:spcBef>
                <a:spcPct val="20000"/>
              </a:spcBef>
              <a:spcAft>
                <a:spcPts val="600"/>
              </a:spcAft>
              <a:buClr>
                <a:schemeClr val="accent2"/>
              </a:buClr>
              <a:buSzPct val="92000"/>
              <a:buFont typeface="Wingdings 2" panose="05020102010507070707" pitchFamily="18" charset="2"/>
              <a:buNone/>
              <a:defRPr sz="1600" b="1" kern="1200">
                <a:solidFill>
                  <a:schemeClr val="tx2"/>
                </a:solidFill>
                <a:latin typeface="+mn-lt"/>
                <a:ea typeface="+mn-ea"/>
                <a:cs typeface="+mn-cs"/>
              </a:defRPr>
            </a:lvl5pPr>
            <a:lvl6pPr marL="2285943" indent="0" algn="l" defTabSz="457189" rtl="0" eaLnBrk="1" latinLnBrk="0" hangingPunct="1">
              <a:spcBef>
                <a:spcPct val="20000"/>
              </a:spcBef>
              <a:spcAft>
                <a:spcPts val="600"/>
              </a:spcAft>
              <a:buClr>
                <a:schemeClr val="accent2"/>
              </a:buClr>
              <a:buSzPct val="92000"/>
              <a:buFont typeface="Wingdings 2" panose="05020102010507070707" pitchFamily="18" charset="2"/>
              <a:buNone/>
              <a:defRPr sz="1600" b="1" kern="1200">
                <a:solidFill>
                  <a:schemeClr val="tx2"/>
                </a:solidFill>
                <a:latin typeface="+mn-lt"/>
                <a:ea typeface="+mn-ea"/>
                <a:cs typeface="+mn-cs"/>
              </a:defRPr>
            </a:lvl6pPr>
            <a:lvl7pPr marL="2743131" indent="0" algn="l" defTabSz="457189" rtl="0" eaLnBrk="1" latinLnBrk="0" hangingPunct="1">
              <a:spcBef>
                <a:spcPct val="20000"/>
              </a:spcBef>
              <a:spcAft>
                <a:spcPts val="600"/>
              </a:spcAft>
              <a:buClr>
                <a:schemeClr val="accent2"/>
              </a:buClr>
              <a:buSzPct val="92000"/>
              <a:buFont typeface="Wingdings 2" panose="05020102010507070707" pitchFamily="18" charset="2"/>
              <a:buNone/>
              <a:defRPr sz="1600" b="1" kern="1200">
                <a:solidFill>
                  <a:schemeClr val="tx2"/>
                </a:solidFill>
                <a:latin typeface="+mn-lt"/>
                <a:ea typeface="+mn-ea"/>
                <a:cs typeface="+mn-cs"/>
              </a:defRPr>
            </a:lvl7pPr>
            <a:lvl8pPr marL="3200320" indent="0" algn="l" defTabSz="457189" rtl="0" eaLnBrk="1" latinLnBrk="0" hangingPunct="1">
              <a:spcBef>
                <a:spcPct val="20000"/>
              </a:spcBef>
              <a:spcAft>
                <a:spcPts val="600"/>
              </a:spcAft>
              <a:buClr>
                <a:schemeClr val="accent2"/>
              </a:buClr>
              <a:buSzPct val="92000"/>
              <a:buFont typeface="Wingdings 2" panose="05020102010507070707" pitchFamily="18" charset="2"/>
              <a:buNone/>
              <a:defRPr sz="1600" b="1" kern="1200">
                <a:solidFill>
                  <a:schemeClr val="tx2"/>
                </a:solidFill>
                <a:latin typeface="+mn-lt"/>
                <a:ea typeface="+mn-ea"/>
                <a:cs typeface="+mn-cs"/>
              </a:defRPr>
            </a:lvl8pPr>
            <a:lvl9pPr marL="3657509" indent="0" algn="l" defTabSz="457189" rtl="0" eaLnBrk="1" latinLnBrk="0" hangingPunct="1">
              <a:spcBef>
                <a:spcPct val="20000"/>
              </a:spcBef>
              <a:spcAft>
                <a:spcPts val="600"/>
              </a:spcAft>
              <a:buClr>
                <a:schemeClr val="accent2"/>
              </a:buClr>
              <a:buSzPct val="92000"/>
              <a:buFont typeface="Wingdings 2" panose="05020102010507070707" pitchFamily="18" charset="2"/>
              <a:buNone/>
              <a:defRPr sz="1600" b="1" kern="1200">
                <a:solidFill>
                  <a:schemeClr val="tx2"/>
                </a:solidFill>
                <a:latin typeface="+mn-lt"/>
                <a:ea typeface="+mn-ea"/>
                <a:cs typeface="+mn-cs"/>
              </a:defRPr>
            </a:lvl9pPr>
          </a:lstStyle>
          <a:p>
            <a:r>
              <a:rPr lang="zh-TW" altLang="en-US" dirty="0">
                <a:latin typeface="STZhongsong" panose="02010600040101010101" pitchFamily="2" charset="-122"/>
                <a:ea typeface="STZhongsong" panose="02010600040101010101" pitchFamily="2" charset="-122"/>
              </a:rPr>
              <a:t>客户端</a:t>
            </a:r>
            <a:endParaRPr lang="zh-HK" altLang="en-US" dirty="0">
              <a:latin typeface="STZhongsong" panose="02010600040101010101" pitchFamily="2" charset="-122"/>
              <a:ea typeface="STZhongsong" panose="02010600040101010101" pitchFamily="2" charset="-122"/>
            </a:endParaRPr>
          </a:p>
        </p:txBody>
      </p:sp>
      <p:sp>
        <p:nvSpPr>
          <p:cNvPr id="2" name="投影片編號版面配置區 1">
            <a:extLst>
              <a:ext uri="{FF2B5EF4-FFF2-40B4-BE49-F238E27FC236}">
                <a16:creationId xmlns:a16="http://schemas.microsoft.com/office/drawing/2014/main" id="{9D0FFEFD-3E7C-4084-9A5F-D69152CD92B6}"/>
              </a:ext>
            </a:extLst>
          </p:cNvPr>
          <p:cNvSpPr>
            <a:spLocks noGrp="1"/>
          </p:cNvSpPr>
          <p:nvPr>
            <p:ph type="sldNum" sz="quarter" idx="12"/>
          </p:nvPr>
        </p:nvSpPr>
        <p:spPr/>
        <p:txBody>
          <a:bodyPr/>
          <a:lstStyle/>
          <a:p>
            <a:fld id="{977BA8E6-E826-B147-AA17-E3D76A29629C}" type="slidenum">
              <a:rPr kumimoji="1" lang="zh-CN" altLang="en-US" smtClean="0"/>
              <a:t>34</a:t>
            </a:fld>
            <a:endParaRPr kumimoji="1" lang="zh-CN" altLang="en-US" dirty="0"/>
          </a:p>
        </p:txBody>
      </p:sp>
    </p:spTree>
    <p:extLst>
      <p:ext uri="{BB962C8B-B14F-4D97-AF65-F5344CB8AC3E}">
        <p14:creationId xmlns:p14="http://schemas.microsoft.com/office/powerpoint/2010/main" val="362556466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5">
            <a:extLst>
              <a:ext uri="{FF2B5EF4-FFF2-40B4-BE49-F238E27FC236}">
                <a16:creationId xmlns:a16="http://schemas.microsoft.com/office/drawing/2014/main" id="{F370030B-C33D-472F-AD5B-A87BD67CAA19}"/>
              </a:ext>
            </a:extLst>
          </p:cNvPr>
          <p:cNvSpPr>
            <a:spLocks noGrp="1"/>
          </p:cNvSpPr>
          <p:nvPr>
            <p:ph type="title"/>
          </p:nvPr>
        </p:nvSpPr>
        <p:spPr/>
        <p:txBody>
          <a:bodyPr>
            <a:normAutofit/>
          </a:bodyPr>
          <a:lstStyle/>
          <a:p>
            <a:r>
              <a:rPr kumimoji="1" lang="zh-TW" altLang="en-US" dirty="0">
                <a:latin typeface="STZhongsong" panose="02010600040101010101" pitchFamily="2" charset="-122"/>
                <a:ea typeface="STZhongsong" panose="02010600040101010101" pitchFamily="2" charset="-122"/>
              </a:rPr>
              <a:t>总结</a:t>
            </a:r>
            <a:endParaRPr lang="zh-HK" altLang="en-US" dirty="0">
              <a:latin typeface="STZhongsong" panose="02010600040101010101" pitchFamily="2" charset="-122"/>
              <a:ea typeface="STZhongsong" panose="02010600040101010101" pitchFamily="2" charset="-122"/>
            </a:endParaRPr>
          </a:p>
        </p:txBody>
      </p:sp>
      <p:sp>
        <p:nvSpPr>
          <p:cNvPr id="12" name="文字版面配置區 1">
            <a:extLst>
              <a:ext uri="{FF2B5EF4-FFF2-40B4-BE49-F238E27FC236}">
                <a16:creationId xmlns:a16="http://schemas.microsoft.com/office/drawing/2014/main" id="{04EF0B7B-C90E-4DB9-B524-C89F3B4297AF}"/>
              </a:ext>
            </a:extLst>
          </p:cNvPr>
          <p:cNvSpPr txBox="1">
            <a:spLocks/>
          </p:cNvSpPr>
          <p:nvPr/>
        </p:nvSpPr>
        <p:spPr>
          <a:xfrm>
            <a:off x="487346" y="1718303"/>
            <a:ext cx="5087075" cy="536005"/>
          </a:xfrm>
          <a:prstGeom prst="rect">
            <a:avLst/>
          </a:prstGeom>
        </p:spPr>
        <p:txBody>
          <a:bodyPr vert="horz" lIns="91440" tIns="45720" rIns="91440" bIns="45720" rtlCol="0" anchor="b">
            <a:noAutofit/>
          </a:bodyPr>
          <a:lstStyle>
            <a:lvl1pPr marL="0" indent="0" algn="l" defTabSz="457189" rtl="0" eaLnBrk="1" latinLnBrk="0" hangingPunct="1">
              <a:spcBef>
                <a:spcPct val="20000"/>
              </a:spcBef>
              <a:spcAft>
                <a:spcPts val="600"/>
              </a:spcAft>
              <a:buClr>
                <a:schemeClr val="accent2"/>
              </a:buClr>
              <a:buSzPct val="92000"/>
              <a:buFont typeface="Wingdings 2" panose="05020102010507070707" pitchFamily="18" charset="2"/>
              <a:buNone/>
              <a:defRPr sz="2200" b="0" kern="1200">
                <a:solidFill>
                  <a:schemeClr val="accent2"/>
                </a:solidFill>
                <a:latin typeface="+mn-lt"/>
                <a:ea typeface="+mn-ea"/>
                <a:cs typeface="+mn-cs"/>
              </a:defRPr>
            </a:lvl1pPr>
            <a:lvl2pPr marL="457189" indent="0" algn="l" defTabSz="457189" rtl="0" eaLnBrk="1" latinLnBrk="0" hangingPunct="1">
              <a:spcBef>
                <a:spcPct val="20000"/>
              </a:spcBef>
              <a:spcAft>
                <a:spcPts val="600"/>
              </a:spcAft>
              <a:buClr>
                <a:schemeClr val="accent2"/>
              </a:buClr>
              <a:buSzPct val="92000"/>
              <a:buFont typeface="Wingdings 2" panose="05020102010507070707" pitchFamily="18" charset="2"/>
              <a:buNone/>
              <a:defRPr sz="2000" b="1" kern="1200">
                <a:solidFill>
                  <a:schemeClr val="tx2"/>
                </a:solidFill>
                <a:latin typeface="+mn-lt"/>
                <a:ea typeface="+mn-ea"/>
                <a:cs typeface="+mn-cs"/>
              </a:defRPr>
            </a:lvl2pPr>
            <a:lvl3pPr marL="914377" indent="0" algn="l" defTabSz="457189" rtl="0" eaLnBrk="1" latinLnBrk="0" hangingPunct="1">
              <a:spcBef>
                <a:spcPct val="20000"/>
              </a:spcBef>
              <a:spcAft>
                <a:spcPts val="600"/>
              </a:spcAft>
              <a:buClr>
                <a:schemeClr val="accent2"/>
              </a:buClr>
              <a:buSzPct val="92000"/>
              <a:buFont typeface="Wingdings 2" panose="05020102010507070707" pitchFamily="18" charset="2"/>
              <a:buNone/>
              <a:defRPr sz="1800" b="1" kern="1200">
                <a:solidFill>
                  <a:schemeClr val="tx2"/>
                </a:solidFill>
                <a:latin typeface="+mn-lt"/>
                <a:ea typeface="+mn-ea"/>
                <a:cs typeface="+mn-cs"/>
              </a:defRPr>
            </a:lvl3pPr>
            <a:lvl4pPr marL="1371566" indent="0" algn="l" defTabSz="457189" rtl="0" eaLnBrk="1" latinLnBrk="0" hangingPunct="1">
              <a:spcBef>
                <a:spcPct val="20000"/>
              </a:spcBef>
              <a:spcAft>
                <a:spcPts val="600"/>
              </a:spcAft>
              <a:buClr>
                <a:schemeClr val="accent2"/>
              </a:buClr>
              <a:buSzPct val="92000"/>
              <a:buFont typeface="Wingdings 2" panose="05020102010507070707" pitchFamily="18" charset="2"/>
              <a:buNone/>
              <a:defRPr sz="1600" b="1" kern="1200">
                <a:solidFill>
                  <a:schemeClr val="tx2"/>
                </a:solidFill>
                <a:latin typeface="+mn-lt"/>
                <a:ea typeface="+mn-ea"/>
                <a:cs typeface="+mn-cs"/>
              </a:defRPr>
            </a:lvl4pPr>
            <a:lvl5pPr marL="1828754" indent="0" algn="l" defTabSz="457189" rtl="0" eaLnBrk="1" latinLnBrk="0" hangingPunct="1">
              <a:spcBef>
                <a:spcPct val="20000"/>
              </a:spcBef>
              <a:spcAft>
                <a:spcPts val="600"/>
              </a:spcAft>
              <a:buClr>
                <a:schemeClr val="accent2"/>
              </a:buClr>
              <a:buSzPct val="92000"/>
              <a:buFont typeface="Wingdings 2" panose="05020102010507070707" pitchFamily="18" charset="2"/>
              <a:buNone/>
              <a:defRPr sz="1600" b="1" kern="1200">
                <a:solidFill>
                  <a:schemeClr val="tx2"/>
                </a:solidFill>
                <a:latin typeface="+mn-lt"/>
                <a:ea typeface="+mn-ea"/>
                <a:cs typeface="+mn-cs"/>
              </a:defRPr>
            </a:lvl5pPr>
            <a:lvl6pPr marL="2285943" indent="0" algn="l" defTabSz="457189" rtl="0" eaLnBrk="1" latinLnBrk="0" hangingPunct="1">
              <a:spcBef>
                <a:spcPct val="20000"/>
              </a:spcBef>
              <a:spcAft>
                <a:spcPts val="600"/>
              </a:spcAft>
              <a:buClr>
                <a:schemeClr val="accent2"/>
              </a:buClr>
              <a:buSzPct val="92000"/>
              <a:buFont typeface="Wingdings 2" panose="05020102010507070707" pitchFamily="18" charset="2"/>
              <a:buNone/>
              <a:defRPr sz="1600" b="1" kern="1200">
                <a:solidFill>
                  <a:schemeClr val="tx2"/>
                </a:solidFill>
                <a:latin typeface="+mn-lt"/>
                <a:ea typeface="+mn-ea"/>
                <a:cs typeface="+mn-cs"/>
              </a:defRPr>
            </a:lvl6pPr>
            <a:lvl7pPr marL="2743131" indent="0" algn="l" defTabSz="457189" rtl="0" eaLnBrk="1" latinLnBrk="0" hangingPunct="1">
              <a:spcBef>
                <a:spcPct val="20000"/>
              </a:spcBef>
              <a:spcAft>
                <a:spcPts val="600"/>
              </a:spcAft>
              <a:buClr>
                <a:schemeClr val="accent2"/>
              </a:buClr>
              <a:buSzPct val="92000"/>
              <a:buFont typeface="Wingdings 2" panose="05020102010507070707" pitchFamily="18" charset="2"/>
              <a:buNone/>
              <a:defRPr sz="1600" b="1" kern="1200">
                <a:solidFill>
                  <a:schemeClr val="tx2"/>
                </a:solidFill>
                <a:latin typeface="+mn-lt"/>
                <a:ea typeface="+mn-ea"/>
                <a:cs typeface="+mn-cs"/>
              </a:defRPr>
            </a:lvl7pPr>
            <a:lvl8pPr marL="3200320" indent="0" algn="l" defTabSz="457189" rtl="0" eaLnBrk="1" latinLnBrk="0" hangingPunct="1">
              <a:spcBef>
                <a:spcPct val="20000"/>
              </a:spcBef>
              <a:spcAft>
                <a:spcPts val="600"/>
              </a:spcAft>
              <a:buClr>
                <a:schemeClr val="accent2"/>
              </a:buClr>
              <a:buSzPct val="92000"/>
              <a:buFont typeface="Wingdings 2" panose="05020102010507070707" pitchFamily="18" charset="2"/>
              <a:buNone/>
              <a:defRPr sz="1600" b="1" kern="1200">
                <a:solidFill>
                  <a:schemeClr val="tx2"/>
                </a:solidFill>
                <a:latin typeface="+mn-lt"/>
                <a:ea typeface="+mn-ea"/>
                <a:cs typeface="+mn-cs"/>
              </a:defRPr>
            </a:lvl8pPr>
            <a:lvl9pPr marL="3657509" indent="0" algn="l" defTabSz="457189" rtl="0" eaLnBrk="1" latinLnBrk="0" hangingPunct="1">
              <a:spcBef>
                <a:spcPct val="20000"/>
              </a:spcBef>
              <a:spcAft>
                <a:spcPts val="600"/>
              </a:spcAft>
              <a:buClr>
                <a:schemeClr val="accent2"/>
              </a:buClr>
              <a:buSzPct val="92000"/>
              <a:buFont typeface="Wingdings 2" panose="05020102010507070707" pitchFamily="18" charset="2"/>
              <a:buNone/>
              <a:defRPr sz="1600" b="1" kern="1200">
                <a:solidFill>
                  <a:schemeClr val="tx2"/>
                </a:solidFill>
                <a:latin typeface="+mn-lt"/>
                <a:ea typeface="+mn-ea"/>
                <a:cs typeface="+mn-cs"/>
              </a:defRPr>
            </a:lvl9pPr>
          </a:lstStyle>
          <a:p>
            <a:r>
              <a:rPr lang="zh-TW" altLang="en-US" dirty="0">
                <a:latin typeface="STZhongsong" panose="02010600040101010101" pitchFamily="2" charset="-122"/>
                <a:ea typeface="STZhongsong" panose="02010600040101010101" pitchFamily="2" charset="-122"/>
              </a:rPr>
              <a:t>应用例子</a:t>
            </a:r>
            <a:endParaRPr lang="zh-HK" altLang="en-US" dirty="0">
              <a:latin typeface="STZhongsong" panose="02010600040101010101" pitchFamily="2" charset="-122"/>
              <a:ea typeface="STZhongsong" panose="02010600040101010101" pitchFamily="2" charset="-122"/>
            </a:endParaRPr>
          </a:p>
        </p:txBody>
      </p:sp>
      <p:sp>
        <p:nvSpPr>
          <p:cNvPr id="14" name="內容版面配置區 2">
            <a:extLst>
              <a:ext uri="{FF2B5EF4-FFF2-40B4-BE49-F238E27FC236}">
                <a16:creationId xmlns:a16="http://schemas.microsoft.com/office/drawing/2014/main" id="{476A00A7-263F-45F1-B5C6-E333C008CF7F}"/>
              </a:ext>
            </a:extLst>
          </p:cNvPr>
          <p:cNvSpPr txBox="1">
            <a:spLocks/>
          </p:cNvSpPr>
          <p:nvPr/>
        </p:nvSpPr>
        <p:spPr>
          <a:xfrm>
            <a:off x="487345" y="2665650"/>
            <a:ext cx="5257471" cy="3598926"/>
          </a:xfrm>
          <a:prstGeom prst="rect">
            <a:avLst/>
          </a:prstGeom>
        </p:spPr>
        <p:txBody>
          <a:bodyPr vert="horz" lIns="91440" tIns="45720" rIns="91440" bIns="45720" rtlCol="0" anchor="t">
            <a:normAutofit/>
          </a:bodyPr>
          <a:lstStyle>
            <a:lvl1pPr marL="305992" indent="-305992" algn="l" defTabSz="457189"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29984" indent="-305992" algn="l" defTabSz="457189"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899978" indent="-269993" algn="l" defTabSz="457189"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1969" indent="-233994" algn="l" defTabSz="457189"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1960" indent="-233994" algn="l" defTabSz="457189"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899953" indent="-228594" algn="l" defTabSz="457189"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199945" indent="-228594" algn="l" defTabSz="457189"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499938" indent="-228594" algn="l" defTabSz="457189"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799930" indent="-228594" algn="l" defTabSz="457189"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zh-CN" altLang="en-US" dirty="0">
                <a:latin typeface="STZhongsong (本文)"/>
              </a:rPr>
              <a:t>已成功帮助了一名同学完成远程线上开发</a:t>
            </a:r>
          </a:p>
          <a:p>
            <a:endParaRPr lang="zh-HK" altLang="en-US" dirty="0">
              <a:latin typeface="STZhongsong (本文)"/>
            </a:endParaRPr>
          </a:p>
          <a:p>
            <a:endParaRPr lang="en-US" altLang="zh-CN" dirty="0">
              <a:latin typeface="STZhongsong" panose="02010600040101010101" pitchFamily="2" charset="-122"/>
              <a:ea typeface="STZhongsong" panose="02010600040101010101" pitchFamily="2" charset="-122"/>
            </a:endParaRPr>
          </a:p>
          <a:p>
            <a:endParaRPr lang="en-US" altLang="zh-TW" dirty="0">
              <a:latin typeface="STZhongsong" panose="02010600040101010101" pitchFamily="2" charset="-122"/>
              <a:ea typeface="STZhongsong" panose="02010600040101010101" pitchFamily="2" charset="-122"/>
            </a:endParaRPr>
          </a:p>
          <a:p>
            <a:endParaRPr lang="en-US" altLang="zh-CN" dirty="0">
              <a:latin typeface="STZhongsong" panose="02010600040101010101" pitchFamily="2" charset="-122"/>
              <a:ea typeface="STZhongsong" panose="02010600040101010101" pitchFamily="2" charset="-122"/>
            </a:endParaRPr>
          </a:p>
        </p:txBody>
      </p:sp>
      <p:sp>
        <p:nvSpPr>
          <p:cNvPr id="2" name="投影片編號版面配置區 1">
            <a:extLst>
              <a:ext uri="{FF2B5EF4-FFF2-40B4-BE49-F238E27FC236}">
                <a16:creationId xmlns:a16="http://schemas.microsoft.com/office/drawing/2014/main" id="{AED700A0-9B4E-4B54-9E77-A27DE4F45D0D}"/>
              </a:ext>
            </a:extLst>
          </p:cNvPr>
          <p:cNvSpPr>
            <a:spLocks noGrp="1"/>
          </p:cNvSpPr>
          <p:nvPr>
            <p:ph type="sldNum" sz="quarter" idx="12"/>
          </p:nvPr>
        </p:nvSpPr>
        <p:spPr/>
        <p:txBody>
          <a:bodyPr/>
          <a:lstStyle/>
          <a:p>
            <a:fld id="{977BA8E6-E826-B147-AA17-E3D76A29629C}" type="slidenum">
              <a:rPr kumimoji="1" lang="zh-CN" altLang="en-US" smtClean="0"/>
              <a:t>35</a:t>
            </a:fld>
            <a:endParaRPr kumimoji="1" lang="zh-CN" altLang="en-US" dirty="0"/>
          </a:p>
        </p:txBody>
      </p:sp>
    </p:spTree>
    <p:extLst>
      <p:ext uri="{BB962C8B-B14F-4D97-AF65-F5344CB8AC3E}">
        <p14:creationId xmlns:p14="http://schemas.microsoft.com/office/powerpoint/2010/main" val="21665514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5">
            <a:extLst>
              <a:ext uri="{FF2B5EF4-FFF2-40B4-BE49-F238E27FC236}">
                <a16:creationId xmlns:a16="http://schemas.microsoft.com/office/drawing/2014/main" id="{F370030B-C33D-472F-AD5B-A87BD67CAA19}"/>
              </a:ext>
            </a:extLst>
          </p:cNvPr>
          <p:cNvSpPr>
            <a:spLocks noGrp="1"/>
          </p:cNvSpPr>
          <p:nvPr>
            <p:ph type="title"/>
          </p:nvPr>
        </p:nvSpPr>
        <p:spPr/>
        <p:txBody>
          <a:bodyPr>
            <a:normAutofit/>
          </a:bodyPr>
          <a:lstStyle/>
          <a:p>
            <a:r>
              <a:rPr kumimoji="1" lang="zh-TW" altLang="en-US" dirty="0">
                <a:latin typeface="STZhongsong" panose="02010600040101010101" pitchFamily="2" charset="-122"/>
                <a:ea typeface="STZhongsong" panose="02010600040101010101" pitchFamily="2" charset="-122"/>
              </a:rPr>
              <a:t>总结</a:t>
            </a:r>
            <a:endParaRPr lang="zh-HK" altLang="en-US" dirty="0">
              <a:latin typeface="STZhongsong" panose="02010600040101010101" pitchFamily="2" charset="-122"/>
              <a:ea typeface="STZhongsong" panose="02010600040101010101" pitchFamily="2" charset="-122"/>
            </a:endParaRPr>
          </a:p>
        </p:txBody>
      </p:sp>
      <p:sp>
        <p:nvSpPr>
          <p:cNvPr id="12" name="文字版面配置區 1">
            <a:extLst>
              <a:ext uri="{FF2B5EF4-FFF2-40B4-BE49-F238E27FC236}">
                <a16:creationId xmlns:a16="http://schemas.microsoft.com/office/drawing/2014/main" id="{04EF0B7B-C90E-4DB9-B524-C89F3B4297AF}"/>
              </a:ext>
            </a:extLst>
          </p:cNvPr>
          <p:cNvSpPr txBox="1">
            <a:spLocks/>
          </p:cNvSpPr>
          <p:nvPr/>
        </p:nvSpPr>
        <p:spPr>
          <a:xfrm>
            <a:off x="487346" y="1718303"/>
            <a:ext cx="5087075" cy="536005"/>
          </a:xfrm>
          <a:prstGeom prst="rect">
            <a:avLst/>
          </a:prstGeom>
        </p:spPr>
        <p:txBody>
          <a:bodyPr vert="horz" lIns="91440" tIns="45720" rIns="91440" bIns="45720" rtlCol="0" anchor="b">
            <a:noAutofit/>
          </a:bodyPr>
          <a:lstStyle>
            <a:lvl1pPr marL="0" indent="0" algn="l" defTabSz="457189" rtl="0" eaLnBrk="1" latinLnBrk="0" hangingPunct="1">
              <a:spcBef>
                <a:spcPct val="20000"/>
              </a:spcBef>
              <a:spcAft>
                <a:spcPts val="600"/>
              </a:spcAft>
              <a:buClr>
                <a:schemeClr val="accent2"/>
              </a:buClr>
              <a:buSzPct val="92000"/>
              <a:buFont typeface="Wingdings 2" panose="05020102010507070707" pitchFamily="18" charset="2"/>
              <a:buNone/>
              <a:defRPr sz="2200" b="0" kern="1200">
                <a:solidFill>
                  <a:schemeClr val="accent2"/>
                </a:solidFill>
                <a:latin typeface="+mn-lt"/>
                <a:ea typeface="+mn-ea"/>
                <a:cs typeface="+mn-cs"/>
              </a:defRPr>
            </a:lvl1pPr>
            <a:lvl2pPr marL="457189" indent="0" algn="l" defTabSz="457189" rtl="0" eaLnBrk="1" latinLnBrk="0" hangingPunct="1">
              <a:spcBef>
                <a:spcPct val="20000"/>
              </a:spcBef>
              <a:spcAft>
                <a:spcPts val="600"/>
              </a:spcAft>
              <a:buClr>
                <a:schemeClr val="accent2"/>
              </a:buClr>
              <a:buSzPct val="92000"/>
              <a:buFont typeface="Wingdings 2" panose="05020102010507070707" pitchFamily="18" charset="2"/>
              <a:buNone/>
              <a:defRPr sz="2000" b="1" kern="1200">
                <a:solidFill>
                  <a:schemeClr val="tx2"/>
                </a:solidFill>
                <a:latin typeface="+mn-lt"/>
                <a:ea typeface="+mn-ea"/>
                <a:cs typeface="+mn-cs"/>
              </a:defRPr>
            </a:lvl2pPr>
            <a:lvl3pPr marL="914377" indent="0" algn="l" defTabSz="457189" rtl="0" eaLnBrk="1" latinLnBrk="0" hangingPunct="1">
              <a:spcBef>
                <a:spcPct val="20000"/>
              </a:spcBef>
              <a:spcAft>
                <a:spcPts val="600"/>
              </a:spcAft>
              <a:buClr>
                <a:schemeClr val="accent2"/>
              </a:buClr>
              <a:buSzPct val="92000"/>
              <a:buFont typeface="Wingdings 2" panose="05020102010507070707" pitchFamily="18" charset="2"/>
              <a:buNone/>
              <a:defRPr sz="1800" b="1" kern="1200">
                <a:solidFill>
                  <a:schemeClr val="tx2"/>
                </a:solidFill>
                <a:latin typeface="+mn-lt"/>
                <a:ea typeface="+mn-ea"/>
                <a:cs typeface="+mn-cs"/>
              </a:defRPr>
            </a:lvl3pPr>
            <a:lvl4pPr marL="1371566" indent="0" algn="l" defTabSz="457189" rtl="0" eaLnBrk="1" latinLnBrk="0" hangingPunct="1">
              <a:spcBef>
                <a:spcPct val="20000"/>
              </a:spcBef>
              <a:spcAft>
                <a:spcPts val="600"/>
              </a:spcAft>
              <a:buClr>
                <a:schemeClr val="accent2"/>
              </a:buClr>
              <a:buSzPct val="92000"/>
              <a:buFont typeface="Wingdings 2" panose="05020102010507070707" pitchFamily="18" charset="2"/>
              <a:buNone/>
              <a:defRPr sz="1600" b="1" kern="1200">
                <a:solidFill>
                  <a:schemeClr val="tx2"/>
                </a:solidFill>
                <a:latin typeface="+mn-lt"/>
                <a:ea typeface="+mn-ea"/>
                <a:cs typeface="+mn-cs"/>
              </a:defRPr>
            </a:lvl4pPr>
            <a:lvl5pPr marL="1828754" indent="0" algn="l" defTabSz="457189" rtl="0" eaLnBrk="1" latinLnBrk="0" hangingPunct="1">
              <a:spcBef>
                <a:spcPct val="20000"/>
              </a:spcBef>
              <a:spcAft>
                <a:spcPts val="600"/>
              </a:spcAft>
              <a:buClr>
                <a:schemeClr val="accent2"/>
              </a:buClr>
              <a:buSzPct val="92000"/>
              <a:buFont typeface="Wingdings 2" panose="05020102010507070707" pitchFamily="18" charset="2"/>
              <a:buNone/>
              <a:defRPr sz="1600" b="1" kern="1200">
                <a:solidFill>
                  <a:schemeClr val="tx2"/>
                </a:solidFill>
                <a:latin typeface="+mn-lt"/>
                <a:ea typeface="+mn-ea"/>
                <a:cs typeface="+mn-cs"/>
              </a:defRPr>
            </a:lvl5pPr>
            <a:lvl6pPr marL="2285943" indent="0" algn="l" defTabSz="457189" rtl="0" eaLnBrk="1" latinLnBrk="0" hangingPunct="1">
              <a:spcBef>
                <a:spcPct val="20000"/>
              </a:spcBef>
              <a:spcAft>
                <a:spcPts val="600"/>
              </a:spcAft>
              <a:buClr>
                <a:schemeClr val="accent2"/>
              </a:buClr>
              <a:buSzPct val="92000"/>
              <a:buFont typeface="Wingdings 2" panose="05020102010507070707" pitchFamily="18" charset="2"/>
              <a:buNone/>
              <a:defRPr sz="1600" b="1" kern="1200">
                <a:solidFill>
                  <a:schemeClr val="tx2"/>
                </a:solidFill>
                <a:latin typeface="+mn-lt"/>
                <a:ea typeface="+mn-ea"/>
                <a:cs typeface="+mn-cs"/>
              </a:defRPr>
            </a:lvl6pPr>
            <a:lvl7pPr marL="2743131" indent="0" algn="l" defTabSz="457189" rtl="0" eaLnBrk="1" latinLnBrk="0" hangingPunct="1">
              <a:spcBef>
                <a:spcPct val="20000"/>
              </a:spcBef>
              <a:spcAft>
                <a:spcPts val="600"/>
              </a:spcAft>
              <a:buClr>
                <a:schemeClr val="accent2"/>
              </a:buClr>
              <a:buSzPct val="92000"/>
              <a:buFont typeface="Wingdings 2" panose="05020102010507070707" pitchFamily="18" charset="2"/>
              <a:buNone/>
              <a:defRPr sz="1600" b="1" kern="1200">
                <a:solidFill>
                  <a:schemeClr val="tx2"/>
                </a:solidFill>
                <a:latin typeface="+mn-lt"/>
                <a:ea typeface="+mn-ea"/>
                <a:cs typeface="+mn-cs"/>
              </a:defRPr>
            </a:lvl7pPr>
            <a:lvl8pPr marL="3200320" indent="0" algn="l" defTabSz="457189" rtl="0" eaLnBrk="1" latinLnBrk="0" hangingPunct="1">
              <a:spcBef>
                <a:spcPct val="20000"/>
              </a:spcBef>
              <a:spcAft>
                <a:spcPts val="600"/>
              </a:spcAft>
              <a:buClr>
                <a:schemeClr val="accent2"/>
              </a:buClr>
              <a:buSzPct val="92000"/>
              <a:buFont typeface="Wingdings 2" panose="05020102010507070707" pitchFamily="18" charset="2"/>
              <a:buNone/>
              <a:defRPr sz="1600" b="1" kern="1200">
                <a:solidFill>
                  <a:schemeClr val="tx2"/>
                </a:solidFill>
                <a:latin typeface="+mn-lt"/>
                <a:ea typeface="+mn-ea"/>
                <a:cs typeface="+mn-cs"/>
              </a:defRPr>
            </a:lvl8pPr>
            <a:lvl9pPr marL="3657509" indent="0" algn="l" defTabSz="457189" rtl="0" eaLnBrk="1" latinLnBrk="0" hangingPunct="1">
              <a:spcBef>
                <a:spcPct val="20000"/>
              </a:spcBef>
              <a:spcAft>
                <a:spcPts val="600"/>
              </a:spcAft>
              <a:buClr>
                <a:schemeClr val="accent2"/>
              </a:buClr>
              <a:buSzPct val="92000"/>
              <a:buFont typeface="Wingdings 2" panose="05020102010507070707" pitchFamily="18" charset="2"/>
              <a:buNone/>
              <a:defRPr sz="1600" b="1" kern="1200">
                <a:solidFill>
                  <a:schemeClr val="tx2"/>
                </a:solidFill>
                <a:latin typeface="+mn-lt"/>
                <a:ea typeface="+mn-ea"/>
                <a:cs typeface="+mn-cs"/>
              </a:defRPr>
            </a:lvl9pPr>
          </a:lstStyle>
          <a:p>
            <a:r>
              <a:rPr lang="zh-TW" altLang="en-US" dirty="0">
                <a:latin typeface="STZhongsong" panose="02010600040101010101" pitchFamily="2" charset="-122"/>
                <a:ea typeface="STZhongsong" panose="02010600040101010101" pitchFamily="2" charset="-122"/>
              </a:rPr>
              <a:t>困难与挑战</a:t>
            </a:r>
            <a:endParaRPr lang="zh-HK" altLang="en-US" dirty="0">
              <a:latin typeface="STZhongsong" panose="02010600040101010101" pitchFamily="2" charset="-122"/>
              <a:ea typeface="STZhongsong" panose="02010600040101010101" pitchFamily="2" charset="-122"/>
            </a:endParaRPr>
          </a:p>
        </p:txBody>
      </p:sp>
      <p:sp>
        <p:nvSpPr>
          <p:cNvPr id="2" name="投影片編號版面配置區 1">
            <a:extLst>
              <a:ext uri="{FF2B5EF4-FFF2-40B4-BE49-F238E27FC236}">
                <a16:creationId xmlns:a16="http://schemas.microsoft.com/office/drawing/2014/main" id="{8E9D8B04-4F04-48E6-980E-145D3B46F6A6}"/>
              </a:ext>
            </a:extLst>
          </p:cNvPr>
          <p:cNvSpPr>
            <a:spLocks noGrp="1"/>
          </p:cNvSpPr>
          <p:nvPr>
            <p:ph type="sldNum" sz="quarter" idx="12"/>
          </p:nvPr>
        </p:nvSpPr>
        <p:spPr/>
        <p:txBody>
          <a:bodyPr/>
          <a:lstStyle/>
          <a:p>
            <a:fld id="{977BA8E6-E826-B147-AA17-E3D76A29629C}" type="slidenum">
              <a:rPr kumimoji="1" lang="zh-CN" altLang="en-US" smtClean="0"/>
              <a:t>36</a:t>
            </a:fld>
            <a:endParaRPr kumimoji="1" lang="zh-CN" altLang="en-US" dirty="0"/>
          </a:p>
        </p:txBody>
      </p:sp>
      <p:sp>
        <p:nvSpPr>
          <p:cNvPr id="7" name="內容版面配置區 2">
            <a:extLst>
              <a:ext uri="{FF2B5EF4-FFF2-40B4-BE49-F238E27FC236}">
                <a16:creationId xmlns:a16="http://schemas.microsoft.com/office/drawing/2014/main" id="{686F771E-F988-4F71-8999-84EA291F3E48}"/>
              </a:ext>
            </a:extLst>
          </p:cNvPr>
          <p:cNvSpPr txBox="1">
            <a:spLocks/>
          </p:cNvSpPr>
          <p:nvPr/>
        </p:nvSpPr>
        <p:spPr>
          <a:xfrm>
            <a:off x="487346" y="2568585"/>
            <a:ext cx="6549558" cy="3598926"/>
          </a:xfrm>
          <a:prstGeom prst="rect">
            <a:avLst/>
          </a:prstGeom>
        </p:spPr>
        <p:txBody>
          <a:bodyPr vert="horz" lIns="91440" tIns="45720" rIns="91440" bIns="45720" rtlCol="0" anchor="t">
            <a:normAutofit/>
          </a:bodyPr>
          <a:lstStyle>
            <a:lvl1pPr marL="305992" indent="-305992" algn="l" defTabSz="457189"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29984" indent="-305992" algn="l" defTabSz="457189"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899978" indent="-269993" algn="l" defTabSz="457189"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1969" indent="-233994" algn="l" defTabSz="457189"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1960" indent="-233994" algn="l" defTabSz="457189"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899953" indent="-228594" algn="l" defTabSz="457189"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199945" indent="-228594" algn="l" defTabSz="457189"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499938" indent="-228594" algn="l" defTabSz="457189"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799930" indent="-228594" algn="l" defTabSz="457189"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zh-TW" altLang="en-US" dirty="0">
                <a:latin typeface="STZhongsong" panose="02010600040101010101" pitchFamily="2" charset="-122"/>
                <a:ea typeface="STZhongsong" panose="02010600040101010101" pitchFamily="2" charset="-122"/>
              </a:rPr>
              <a:t>熟悉开发板</a:t>
            </a:r>
            <a:endParaRPr lang="en-US" altLang="zh-TW" dirty="0">
              <a:latin typeface="STZhongsong" panose="02010600040101010101" pitchFamily="2" charset="-122"/>
              <a:ea typeface="STZhongsong" panose="02010600040101010101" pitchFamily="2" charset="-122"/>
            </a:endParaRPr>
          </a:p>
          <a:p>
            <a:endParaRPr lang="en-US" altLang="zh-TW" dirty="0">
              <a:latin typeface="STZhongsong" panose="02010600040101010101" pitchFamily="2" charset="-122"/>
              <a:ea typeface="STZhongsong" panose="02010600040101010101" pitchFamily="2" charset="-122"/>
            </a:endParaRPr>
          </a:p>
          <a:p>
            <a:r>
              <a:rPr lang="zh-TW" altLang="en-US" dirty="0">
                <a:latin typeface="STZhongsong" panose="02010600040101010101" pitchFamily="2" charset="-122"/>
                <a:ea typeface="STZhongsong" panose="02010600040101010101" pitchFamily="2" charset="-122"/>
              </a:rPr>
              <a:t>綜合性系統</a:t>
            </a:r>
            <a:r>
              <a:rPr lang="en-US" altLang="zh-TW" dirty="0">
                <a:latin typeface="STZhongsong" panose="02010600040101010101" pitchFamily="2" charset="-122"/>
                <a:ea typeface="STZhongsong" panose="02010600040101010101" pitchFamily="2" charset="-122"/>
              </a:rPr>
              <a:t>(</a:t>
            </a:r>
            <a:r>
              <a:rPr lang="zh-TW" altLang="en-US" dirty="0">
                <a:latin typeface="STZhongsong" panose="02010600040101010101" pitchFamily="2" charset="-122"/>
                <a:ea typeface="STZhongsong" panose="02010600040101010101" pitchFamily="2" charset="-122"/>
              </a:rPr>
              <a:t>網絡环境</a:t>
            </a:r>
            <a:r>
              <a:rPr lang="en-US" altLang="zh-TW" dirty="0">
                <a:latin typeface="STZhongsong" panose="02010600040101010101" pitchFamily="2" charset="-122"/>
                <a:ea typeface="STZhongsong" panose="02010600040101010101" pitchFamily="2" charset="-122"/>
              </a:rPr>
              <a:t>+</a:t>
            </a:r>
            <a:r>
              <a:rPr lang="zh-TW" altLang="en-US" dirty="0">
                <a:latin typeface="STZhongsong" panose="02010600040101010101" pitchFamily="2" charset="-122"/>
                <a:ea typeface="STZhongsong" panose="02010600040101010101" pitchFamily="2" charset="-122"/>
              </a:rPr>
              <a:t>數據庫</a:t>
            </a:r>
            <a:r>
              <a:rPr lang="en-US" altLang="zh-TW" dirty="0">
                <a:latin typeface="STZhongsong" panose="02010600040101010101" pitchFamily="2" charset="-122"/>
                <a:ea typeface="STZhongsong" panose="02010600040101010101" pitchFamily="2" charset="-122"/>
              </a:rPr>
              <a:t>+</a:t>
            </a:r>
            <a:r>
              <a:rPr lang="zh-TW" altLang="en-US" dirty="0">
                <a:latin typeface="STZhongsong" panose="02010600040101010101" pitchFamily="2" charset="-122"/>
                <a:ea typeface="STZhongsong" panose="02010600040101010101" pitchFamily="2" charset="-122"/>
              </a:rPr>
              <a:t>前後端</a:t>
            </a:r>
            <a:r>
              <a:rPr lang="en-US" altLang="zh-TW" dirty="0">
                <a:latin typeface="STZhongsong" panose="02010600040101010101" pitchFamily="2" charset="-122"/>
                <a:ea typeface="STZhongsong" panose="02010600040101010101" pitchFamily="2" charset="-122"/>
              </a:rPr>
              <a:t>)</a:t>
            </a:r>
            <a:endParaRPr lang="zh-TW" altLang="en-US" dirty="0">
              <a:latin typeface="STZhongsong" panose="02010600040101010101" pitchFamily="2" charset="-122"/>
              <a:ea typeface="STZhongsong" panose="02010600040101010101" pitchFamily="2" charset="-122"/>
            </a:endParaRPr>
          </a:p>
          <a:p>
            <a:pPr marL="0" indent="0">
              <a:buNone/>
            </a:pPr>
            <a:endParaRPr lang="en-US" altLang="zh-TW" dirty="0">
              <a:latin typeface="STZhongsong" panose="02010600040101010101" pitchFamily="2" charset="-122"/>
              <a:ea typeface="STZhongsong" panose="02010600040101010101" pitchFamily="2" charset="-122"/>
            </a:endParaRPr>
          </a:p>
          <a:p>
            <a:r>
              <a:rPr lang="zh-TW" altLang="en-US" dirty="0">
                <a:latin typeface="STZhongsong" panose="02010600040101010101" pitchFamily="2" charset="-122"/>
                <a:ea typeface="STZhongsong" panose="02010600040101010101" pitchFamily="2" charset="-122"/>
              </a:rPr>
              <a:t>网络环境配置</a:t>
            </a:r>
            <a:r>
              <a:rPr lang="en-US" altLang="zh-TW" dirty="0">
                <a:latin typeface="STZhongsong" panose="02010600040101010101" pitchFamily="2" charset="-122"/>
                <a:ea typeface="STZhongsong" panose="02010600040101010101" pitchFamily="2" charset="-122"/>
              </a:rPr>
              <a:t>(TFTP, NAT, DHCP)</a:t>
            </a:r>
            <a:r>
              <a:rPr lang="zh-TW" altLang="en-US" dirty="0">
                <a:latin typeface="STZhongsong" panose="02010600040101010101" pitchFamily="2" charset="-122"/>
                <a:ea typeface="STZhongsong" panose="02010600040101010101" pitchFamily="2" charset="-122"/>
              </a:rPr>
              <a:t>、</a:t>
            </a:r>
            <a:r>
              <a:rPr lang="en-US" altLang="zh-TW" dirty="0">
                <a:latin typeface="STZhongsong" panose="02010600040101010101" pitchFamily="2" charset="-122"/>
                <a:ea typeface="STZhongsong" panose="02010600040101010101" pitchFamily="2" charset="-122"/>
              </a:rPr>
              <a:t>MySQL</a:t>
            </a:r>
            <a:r>
              <a:rPr lang="zh-TW" altLang="en-US" dirty="0">
                <a:latin typeface="STZhongsong" panose="02010600040101010101" pitchFamily="2" charset="-122"/>
                <a:ea typeface="STZhongsong" panose="02010600040101010101" pitchFamily="2" charset="-122"/>
              </a:rPr>
              <a:t>、</a:t>
            </a:r>
            <a:r>
              <a:rPr lang="en-US" altLang="zh-TW" dirty="0">
                <a:latin typeface="STZhongsong" panose="02010600040101010101" pitchFamily="2" charset="-122"/>
                <a:ea typeface="STZhongsong" panose="02010600040101010101" pitchFamily="2" charset="-122"/>
              </a:rPr>
              <a:t>JavaScript</a:t>
            </a:r>
          </a:p>
          <a:p>
            <a:endParaRPr lang="en-US" altLang="zh-TW" dirty="0">
              <a:latin typeface="STZhongsong" panose="02010600040101010101" pitchFamily="2" charset="-122"/>
              <a:ea typeface="STZhongsong" panose="02010600040101010101" pitchFamily="2" charset="-122"/>
            </a:endParaRPr>
          </a:p>
          <a:p>
            <a:r>
              <a:rPr lang="zh-TW" altLang="en-US" dirty="0">
                <a:latin typeface="STZhongsong" panose="02010600040101010101" pitchFamily="2" charset="-122"/>
                <a:ea typeface="STZhongsong" panose="02010600040101010101" pitchFamily="2" charset="-122"/>
              </a:rPr>
              <a:t>调整</a:t>
            </a:r>
            <a:r>
              <a:rPr lang="en-US" altLang="zh-TW" dirty="0">
                <a:latin typeface="STZhongsong" panose="02010600040101010101" pitchFamily="2" charset="-122"/>
                <a:ea typeface="STZhongsong" panose="02010600040101010101" pitchFamily="2" charset="-122"/>
              </a:rPr>
              <a:t>Docker</a:t>
            </a:r>
            <a:r>
              <a:rPr lang="zh-TW" altLang="en-US" dirty="0">
                <a:latin typeface="STZhongsong" panose="02010600040101010101" pitchFamily="2" charset="-122"/>
                <a:ea typeface="STZhongsong" panose="02010600040101010101" pitchFamily="2" charset="-122"/>
              </a:rPr>
              <a:t>参数进行资源调度，串口分配</a:t>
            </a:r>
            <a:r>
              <a:rPr lang="en-US" altLang="zh-TW" dirty="0">
                <a:latin typeface="STZhongsong" panose="02010600040101010101" pitchFamily="2" charset="-122"/>
                <a:ea typeface="STZhongsong" panose="02010600040101010101" pitchFamily="2" charset="-122"/>
              </a:rPr>
              <a:t>/</a:t>
            </a:r>
            <a:r>
              <a:rPr lang="zh-TW" altLang="en-US" dirty="0">
                <a:latin typeface="STZhongsong" panose="02010600040101010101" pitchFamily="2" charset="-122"/>
                <a:ea typeface="STZhongsong" panose="02010600040101010101" pitchFamily="2" charset="-122"/>
              </a:rPr>
              <a:t>连接方法</a:t>
            </a:r>
          </a:p>
          <a:p>
            <a:endParaRPr lang="en-US" altLang="zh-CN" dirty="0">
              <a:latin typeface="STZhongsong" panose="02010600040101010101" pitchFamily="2" charset="-122"/>
              <a:ea typeface="STZhongsong" panose="02010600040101010101" pitchFamily="2" charset="-122"/>
            </a:endParaRPr>
          </a:p>
          <a:p>
            <a:endParaRPr lang="en-US" altLang="zh-TW" dirty="0">
              <a:latin typeface="STZhongsong" panose="02010600040101010101" pitchFamily="2" charset="-122"/>
              <a:ea typeface="STZhongsong" panose="02010600040101010101" pitchFamily="2" charset="-122"/>
            </a:endParaRPr>
          </a:p>
          <a:p>
            <a:endParaRPr lang="en-US" altLang="zh-CN" dirty="0">
              <a:latin typeface="STZhongsong" panose="02010600040101010101" pitchFamily="2" charset="-122"/>
              <a:ea typeface="STZhongsong" panose="02010600040101010101" pitchFamily="2" charset="-122"/>
            </a:endParaRPr>
          </a:p>
        </p:txBody>
      </p:sp>
    </p:spTree>
    <p:extLst>
      <p:ext uri="{BB962C8B-B14F-4D97-AF65-F5344CB8AC3E}">
        <p14:creationId xmlns:p14="http://schemas.microsoft.com/office/powerpoint/2010/main" val="380127901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5">
            <a:extLst>
              <a:ext uri="{FF2B5EF4-FFF2-40B4-BE49-F238E27FC236}">
                <a16:creationId xmlns:a16="http://schemas.microsoft.com/office/drawing/2014/main" id="{F370030B-C33D-472F-AD5B-A87BD67CAA19}"/>
              </a:ext>
            </a:extLst>
          </p:cNvPr>
          <p:cNvSpPr>
            <a:spLocks noGrp="1"/>
          </p:cNvSpPr>
          <p:nvPr>
            <p:ph type="title"/>
          </p:nvPr>
        </p:nvSpPr>
        <p:spPr/>
        <p:txBody>
          <a:bodyPr>
            <a:normAutofit/>
          </a:bodyPr>
          <a:lstStyle/>
          <a:p>
            <a:r>
              <a:rPr kumimoji="1" lang="zh-TW" altLang="en-US" dirty="0">
                <a:latin typeface="STZhongsong" panose="02010600040101010101" pitchFamily="2" charset="-122"/>
                <a:ea typeface="STZhongsong" panose="02010600040101010101" pitchFamily="2" charset="-122"/>
              </a:rPr>
              <a:t>展望</a:t>
            </a:r>
            <a:endParaRPr lang="zh-HK" altLang="en-US" dirty="0">
              <a:latin typeface="STZhongsong" panose="02010600040101010101" pitchFamily="2" charset="-122"/>
              <a:ea typeface="STZhongsong" panose="02010600040101010101" pitchFamily="2" charset="-122"/>
            </a:endParaRPr>
          </a:p>
        </p:txBody>
      </p:sp>
      <p:sp>
        <p:nvSpPr>
          <p:cNvPr id="7" name="內容版面配置區 2">
            <a:extLst>
              <a:ext uri="{FF2B5EF4-FFF2-40B4-BE49-F238E27FC236}">
                <a16:creationId xmlns:a16="http://schemas.microsoft.com/office/drawing/2014/main" id="{B99B39E3-DF5B-47B1-8F14-D248CAE82DA2}"/>
              </a:ext>
            </a:extLst>
          </p:cNvPr>
          <p:cNvSpPr txBox="1">
            <a:spLocks/>
          </p:cNvSpPr>
          <p:nvPr/>
        </p:nvSpPr>
        <p:spPr>
          <a:xfrm>
            <a:off x="536711" y="1921195"/>
            <a:ext cx="5257471" cy="3598926"/>
          </a:xfrm>
          <a:prstGeom prst="rect">
            <a:avLst/>
          </a:prstGeom>
        </p:spPr>
        <p:txBody>
          <a:bodyPr vert="horz" lIns="91440" tIns="45720" rIns="91440" bIns="45720" rtlCol="0" anchor="t">
            <a:normAutofit/>
          </a:bodyPr>
          <a:lstStyle>
            <a:lvl1pPr marL="305992" indent="-305992" algn="l" defTabSz="457189"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29984" indent="-305992" algn="l" defTabSz="457189"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899978" indent="-269993" algn="l" defTabSz="457189"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1969" indent="-233994" algn="l" defTabSz="457189"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1960" indent="-233994" algn="l" defTabSz="457189"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899953" indent="-228594" algn="l" defTabSz="457189"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199945" indent="-228594" algn="l" defTabSz="457189"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499938" indent="-228594" algn="l" defTabSz="457189"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799930" indent="-228594" algn="l" defTabSz="457189"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zh-CN" altLang="en-US" dirty="0">
                <a:latin typeface="STZhongsong" panose="02010600040101010101" pitchFamily="2" charset="-122"/>
                <a:ea typeface="STZhongsong" panose="02010600040101010101" pitchFamily="2" charset="-122"/>
              </a:rPr>
              <a:t>实际应用到课程或</a:t>
            </a:r>
            <a:r>
              <a:rPr lang="en-US" altLang="zh-CN" dirty="0">
                <a:latin typeface="STZhongsong" panose="02010600040101010101" pitchFamily="2" charset="-122"/>
                <a:ea typeface="STZhongsong" panose="02010600040101010101" pitchFamily="2" charset="-122"/>
              </a:rPr>
              <a:t>FPGA</a:t>
            </a:r>
            <a:r>
              <a:rPr lang="zh-TW" altLang="en-US" dirty="0">
                <a:latin typeface="STZhongsong" panose="02010600040101010101" pitchFamily="2" charset="-122"/>
                <a:ea typeface="STZhongsong" panose="02010600040101010101" pitchFamily="2" charset="-122"/>
              </a:rPr>
              <a:t>开发板</a:t>
            </a:r>
            <a:r>
              <a:rPr lang="zh-CN" altLang="en-US" dirty="0">
                <a:latin typeface="STZhongsong" panose="02010600040101010101" pitchFamily="2" charset="-122"/>
                <a:ea typeface="STZhongsong" panose="02010600040101010101" pitchFamily="2" charset="-122"/>
              </a:rPr>
              <a:t>当中</a:t>
            </a:r>
            <a:endParaRPr lang="en-US" altLang="zh-CN" dirty="0">
              <a:latin typeface="STZhongsong" panose="02010600040101010101" pitchFamily="2" charset="-122"/>
              <a:ea typeface="STZhongsong" panose="02010600040101010101" pitchFamily="2" charset="-122"/>
            </a:endParaRPr>
          </a:p>
          <a:p>
            <a:endParaRPr lang="en-US" altLang="zh-CN" dirty="0"/>
          </a:p>
          <a:p>
            <a:r>
              <a:rPr lang="zh-CN" altLang="en-US" dirty="0"/>
              <a:t>结合评测机，实现线上调试和评测一体化</a:t>
            </a:r>
            <a:endParaRPr lang="en-US" altLang="zh-CN" dirty="0"/>
          </a:p>
          <a:p>
            <a:endParaRPr lang="en-US" altLang="zh-CN" dirty="0">
              <a:latin typeface="STZhongsong" panose="02010600040101010101" pitchFamily="2" charset="-122"/>
              <a:ea typeface="STZhongsong" panose="02010600040101010101" pitchFamily="2" charset="-122"/>
            </a:endParaRPr>
          </a:p>
          <a:p>
            <a:endParaRPr lang="en-US" altLang="zh-TW" dirty="0">
              <a:latin typeface="STZhongsong" panose="02010600040101010101" pitchFamily="2" charset="-122"/>
              <a:ea typeface="STZhongsong" panose="02010600040101010101" pitchFamily="2" charset="-122"/>
            </a:endParaRPr>
          </a:p>
          <a:p>
            <a:endParaRPr lang="en-US" altLang="zh-CN" dirty="0">
              <a:latin typeface="STZhongsong" panose="02010600040101010101" pitchFamily="2" charset="-122"/>
              <a:ea typeface="STZhongsong" panose="02010600040101010101" pitchFamily="2" charset="-122"/>
            </a:endParaRPr>
          </a:p>
        </p:txBody>
      </p:sp>
      <p:sp>
        <p:nvSpPr>
          <p:cNvPr id="2" name="投影片編號版面配置區 1">
            <a:extLst>
              <a:ext uri="{FF2B5EF4-FFF2-40B4-BE49-F238E27FC236}">
                <a16:creationId xmlns:a16="http://schemas.microsoft.com/office/drawing/2014/main" id="{C54D09DA-F0B7-4485-8849-BE783EBE32AA}"/>
              </a:ext>
            </a:extLst>
          </p:cNvPr>
          <p:cNvSpPr>
            <a:spLocks noGrp="1"/>
          </p:cNvSpPr>
          <p:nvPr>
            <p:ph type="sldNum" sz="quarter" idx="12"/>
          </p:nvPr>
        </p:nvSpPr>
        <p:spPr/>
        <p:txBody>
          <a:bodyPr/>
          <a:lstStyle/>
          <a:p>
            <a:fld id="{977BA8E6-E826-B147-AA17-E3D76A29629C}" type="slidenum">
              <a:rPr kumimoji="1" lang="zh-CN" altLang="en-US" smtClean="0"/>
              <a:t>37</a:t>
            </a:fld>
            <a:endParaRPr kumimoji="1" lang="zh-CN" altLang="en-US" dirty="0"/>
          </a:p>
        </p:txBody>
      </p:sp>
    </p:spTree>
    <p:extLst>
      <p:ext uri="{BB962C8B-B14F-4D97-AF65-F5344CB8AC3E}">
        <p14:creationId xmlns:p14="http://schemas.microsoft.com/office/powerpoint/2010/main" val="311109836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8A6FF1-38C6-BF40-AA54-FC2C1268CA34}"/>
              </a:ext>
            </a:extLst>
          </p:cNvPr>
          <p:cNvSpPr>
            <a:spLocks noGrp="1"/>
          </p:cNvSpPr>
          <p:nvPr>
            <p:ph type="ctrTitle"/>
          </p:nvPr>
        </p:nvSpPr>
        <p:spPr/>
        <p:txBody>
          <a:bodyPr/>
          <a:lstStyle/>
          <a:p>
            <a:r>
              <a:rPr kumimoji="1" lang="zh-CN" altLang="en-US" dirty="0">
                <a:latin typeface="STZhongsong" panose="02010600040101010101" pitchFamily="2" charset="-122"/>
                <a:ea typeface="STZhongsong" panose="02010600040101010101" pitchFamily="2" charset="-122"/>
              </a:rPr>
              <a:t>感谢</a:t>
            </a:r>
            <a:r>
              <a:rPr kumimoji="1" lang="zh-TW" altLang="en-US" dirty="0">
                <a:latin typeface="STZhongsong" panose="02010600040101010101" pitchFamily="2" charset="-122"/>
                <a:ea typeface="STZhongsong" panose="02010600040101010101" pitchFamily="2" charset="-122"/>
              </a:rPr>
              <a:t>老师们的聆听</a:t>
            </a:r>
            <a:r>
              <a:rPr kumimoji="1" lang="zh-CN" altLang="en-US" dirty="0">
                <a:latin typeface="STZhongsong" panose="02010600040101010101" pitchFamily="2" charset="-122"/>
                <a:ea typeface="STZhongsong" panose="02010600040101010101" pitchFamily="2" charset="-122"/>
              </a:rPr>
              <a:t>！</a:t>
            </a:r>
          </a:p>
        </p:txBody>
      </p:sp>
      <p:sp>
        <p:nvSpPr>
          <p:cNvPr id="3" name="投影片編號版面配置區 2">
            <a:extLst>
              <a:ext uri="{FF2B5EF4-FFF2-40B4-BE49-F238E27FC236}">
                <a16:creationId xmlns:a16="http://schemas.microsoft.com/office/drawing/2014/main" id="{0EF1B878-588C-4839-A585-B9B205C4EF8C}"/>
              </a:ext>
            </a:extLst>
          </p:cNvPr>
          <p:cNvSpPr>
            <a:spLocks noGrp="1"/>
          </p:cNvSpPr>
          <p:nvPr>
            <p:ph type="sldNum" sz="quarter" idx="12"/>
          </p:nvPr>
        </p:nvSpPr>
        <p:spPr/>
        <p:txBody>
          <a:bodyPr/>
          <a:lstStyle/>
          <a:p>
            <a:fld id="{977BA8E6-E826-B147-AA17-E3D76A29629C}" type="slidenum">
              <a:rPr kumimoji="1" lang="zh-CN" altLang="en-US" smtClean="0"/>
              <a:t>38</a:t>
            </a:fld>
            <a:endParaRPr kumimoji="1" lang="zh-CN" altLang="en-US" dirty="0"/>
          </a:p>
        </p:txBody>
      </p:sp>
    </p:spTree>
    <p:extLst>
      <p:ext uri="{BB962C8B-B14F-4D97-AF65-F5344CB8AC3E}">
        <p14:creationId xmlns:p14="http://schemas.microsoft.com/office/powerpoint/2010/main" val="14333082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7249299-B2E1-164B-9D28-7833904F88FD}"/>
              </a:ext>
            </a:extLst>
          </p:cNvPr>
          <p:cNvSpPr>
            <a:spLocks noGrp="1"/>
          </p:cNvSpPr>
          <p:nvPr>
            <p:ph idx="1"/>
          </p:nvPr>
        </p:nvSpPr>
        <p:spPr/>
        <p:txBody>
          <a:bodyPr/>
          <a:lstStyle/>
          <a:p>
            <a:r>
              <a:rPr kumimoji="1" lang="zh-TW" altLang="en-US" dirty="0">
                <a:latin typeface="STZhongsong" panose="02010600040101010101" pitchFamily="2" charset="-122"/>
                <a:ea typeface="STZhongsong" panose="02010600040101010101" pitchFamily="2" charset="-122"/>
              </a:rPr>
              <a:t>课程实验环节</a:t>
            </a:r>
            <a:endParaRPr kumimoji="1" lang="en-US" altLang="zh-TW" dirty="0">
              <a:latin typeface="STZhongsong" panose="02010600040101010101" pitchFamily="2" charset="-122"/>
              <a:ea typeface="STZhongsong" panose="02010600040101010101" pitchFamily="2" charset="-122"/>
            </a:endParaRPr>
          </a:p>
          <a:p>
            <a:endParaRPr kumimoji="1" lang="en-US" altLang="zh-TW" dirty="0">
              <a:latin typeface="STZhongsong" panose="02010600040101010101" pitchFamily="2" charset="-122"/>
              <a:ea typeface="STZhongsong" panose="02010600040101010101" pitchFamily="2" charset="-122"/>
            </a:endParaRPr>
          </a:p>
          <a:p>
            <a:r>
              <a:rPr kumimoji="1" lang="zh-TW" altLang="en-US" dirty="0">
                <a:latin typeface="STZhongsong" panose="02010600040101010101" pitchFamily="2" charset="-122"/>
                <a:ea typeface="STZhongsong" panose="02010600040101010101" pitchFamily="2" charset="-122"/>
              </a:rPr>
              <a:t>在实际板子上进行实验的机会</a:t>
            </a:r>
            <a:endParaRPr kumimoji="1" lang="en-US" altLang="zh-TW" dirty="0">
              <a:latin typeface="STZhongsong" panose="02010600040101010101" pitchFamily="2" charset="-122"/>
              <a:ea typeface="STZhongsong" panose="02010600040101010101" pitchFamily="2" charset="-122"/>
            </a:endParaRPr>
          </a:p>
          <a:p>
            <a:endParaRPr kumimoji="1" lang="en-US" altLang="zh-TW" dirty="0">
              <a:latin typeface="STZhongsong" panose="02010600040101010101" pitchFamily="2" charset="-122"/>
              <a:ea typeface="STZhongsong" panose="02010600040101010101" pitchFamily="2" charset="-122"/>
            </a:endParaRPr>
          </a:p>
          <a:p>
            <a:r>
              <a:rPr lang="zh-CN" altLang="zh-HK" sz="1800" b="1" dirty="0">
                <a:effectLst/>
                <a:ea typeface="新細明體" panose="02020500000000000000" pitchFamily="18" charset="-120"/>
                <a:cs typeface="新細明體" panose="02020500000000000000" pitchFamily="18" charset="-120"/>
              </a:rPr>
              <a:t>在线实验方便使用和资源利用效率高</a:t>
            </a:r>
            <a:endParaRPr lang="en-US" altLang="zh-CN" sz="1800" b="1" dirty="0">
              <a:effectLst/>
              <a:ea typeface="新細明體" panose="02020500000000000000" pitchFamily="18" charset="-120"/>
              <a:cs typeface="新細明體" panose="02020500000000000000" pitchFamily="18" charset="-120"/>
            </a:endParaRPr>
          </a:p>
          <a:p>
            <a:endParaRPr lang="en-US" altLang="zh-CN" sz="1800" b="1" dirty="0">
              <a:effectLst/>
              <a:ea typeface="新細明體" panose="02020500000000000000" pitchFamily="18" charset="-120"/>
              <a:cs typeface="新細明體" panose="02020500000000000000" pitchFamily="18" charset="-120"/>
            </a:endParaRPr>
          </a:p>
          <a:p>
            <a:r>
              <a:rPr lang="zh-CN" altLang="zh-HK" sz="1800" b="1" dirty="0">
                <a:effectLst/>
                <a:ea typeface="新細明體" panose="02020500000000000000" pitchFamily="18" charset="-120"/>
                <a:cs typeface="新細明體" panose="02020500000000000000" pitchFamily="18" charset="-120"/>
              </a:rPr>
              <a:t>真实板子实验能更好地体验真实系统中需要解决的问题</a:t>
            </a:r>
            <a:endParaRPr lang="en-US" altLang="zh-CN" sz="1800" b="1" dirty="0">
              <a:effectLst/>
              <a:ea typeface="新細明體" panose="02020500000000000000" pitchFamily="18" charset="-120"/>
              <a:cs typeface="新細明體" panose="02020500000000000000" pitchFamily="18" charset="-120"/>
            </a:endParaRPr>
          </a:p>
          <a:p>
            <a:endParaRPr kumimoji="1" lang="en-US" altLang="zh-TW" dirty="0">
              <a:latin typeface="STZhongsong" panose="02010600040101010101" pitchFamily="2" charset="-122"/>
              <a:ea typeface="STZhongsong" panose="02010600040101010101" pitchFamily="2" charset="-122"/>
            </a:endParaRPr>
          </a:p>
          <a:p>
            <a:r>
              <a:rPr kumimoji="1" lang="zh-CN" altLang="en-US" dirty="0">
                <a:latin typeface="STZhongsong" panose="02010600040101010101" pitchFamily="2" charset="-122"/>
                <a:ea typeface="STZhongsong" panose="02010600040101010101" pitchFamily="2" charset="-122"/>
              </a:rPr>
              <a:t>疫情</a:t>
            </a:r>
            <a:r>
              <a:rPr kumimoji="1" lang="zh-TW" altLang="en-US" dirty="0">
                <a:latin typeface="STZhongsong" panose="02010600040101010101" pitchFamily="2" charset="-122"/>
                <a:ea typeface="STZhongsong" panose="02010600040101010101" pitchFamily="2" charset="-122"/>
              </a:rPr>
              <a:t>影响</a:t>
            </a:r>
            <a:endParaRPr kumimoji="1" lang="en-US" altLang="zh-TW" dirty="0">
              <a:latin typeface="STZhongsong" panose="02010600040101010101" pitchFamily="2" charset="-122"/>
              <a:ea typeface="STZhongsong" panose="02010600040101010101" pitchFamily="2" charset="-122"/>
            </a:endParaRPr>
          </a:p>
        </p:txBody>
      </p:sp>
      <p:sp>
        <p:nvSpPr>
          <p:cNvPr id="3" name="标题 2">
            <a:extLst>
              <a:ext uri="{FF2B5EF4-FFF2-40B4-BE49-F238E27FC236}">
                <a16:creationId xmlns:a16="http://schemas.microsoft.com/office/drawing/2014/main" id="{E4CCBE66-029B-1A42-8B93-5DED4C28F3FB}"/>
              </a:ext>
            </a:extLst>
          </p:cNvPr>
          <p:cNvSpPr>
            <a:spLocks noGrp="1"/>
          </p:cNvSpPr>
          <p:nvPr>
            <p:ph type="title"/>
          </p:nvPr>
        </p:nvSpPr>
        <p:spPr/>
        <p:txBody>
          <a:bodyPr/>
          <a:lstStyle/>
          <a:p>
            <a:r>
              <a:rPr kumimoji="1" lang="zh-TW" altLang="en-US" dirty="0">
                <a:latin typeface="STZhongsong" panose="02010600040101010101" pitchFamily="2" charset="-122"/>
                <a:ea typeface="STZhongsong" panose="02010600040101010101" pitchFamily="2" charset="-122"/>
              </a:rPr>
              <a:t>研究背景与意义</a:t>
            </a:r>
            <a:endParaRPr kumimoji="1" lang="zh-CN" altLang="en-US" dirty="0"/>
          </a:p>
        </p:txBody>
      </p:sp>
      <p:sp>
        <p:nvSpPr>
          <p:cNvPr id="4" name="投影片編號版面配置區 3">
            <a:extLst>
              <a:ext uri="{FF2B5EF4-FFF2-40B4-BE49-F238E27FC236}">
                <a16:creationId xmlns:a16="http://schemas.microsoft.com/office/drawing/2014/main" id="{45077006-3207-4FAD-AD23-B28C9015F688}"/>
              </a:ext>
            </a:extLst>
          </p:cNvPr>
          <p:cNvSpPr>
            <a:spLocks noGrp="1"/>
          </p:cNvSpPr>
          <p:nvPr>
            <p:ph type="sldNum" sz="quarter" idx="12"/>
          </p:nvPr>
        </p:nvSpPr>
        <p:spPr/>
        <p:txBody>
          <a:bodyPr/>
          <a:lstStyle/>
          <a:p>
            <a:fld id="{977BA8E6-E826-B147-AA17-E3D76A29629C}" type="slidenum">
              <a:rPr kumimoji="1" lang="zh-CN" altLang="en-US" smtClean="0"/>
              <a:t>4</a:t>
            </a:fld>
            <a:endParaRPr kumimoji="1" lang="zh-CN" altLang="en-US" dirty="0"/>
          </a:p>
        </p:txBody>
      </p:sp>
    </p:spTree>
    <p:extLst>
      <p:ext uri="{BB962C8B-B14F-4D97-AF65-F5344CB8AC3E}">
        <p14:creationId xmlns:p14="http://schemas.microsoft.com/office/powerpoint/2010/main" val="2969899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7249299-B2E1-164B-9D28-7833904F88FD}"/>
              </a:ext>
            </a:extLst>
          </p:cNvPr>
          <p:cNvSpPr>
            <a:spLocks noGrp="1"/>
          </p:cNvSpPr>
          <p:nvPr>
            <p:ph idx="1"/>
          </p:nvPr>
        </p:nvSpPr>
        <p:spPr/>
        <p:txBody>
          <a:bodyPr/>
          <a:lstStyle/>
          <a:p>
            <a:r>
              <a:rPr lang="en-US" altLang="zh-TW" sz="1800" b="1" dirty="0" err="1">
                <a:effectLst/>
                <a:latin typeface="新細明體" panose="02020500000000000000" pitchFamily="18" charset="-120"/>
                <a:ea typeface="DengXian" panose="02010600030101010101" pitchFamily="2" charset="-122"/>
                <a:cs typeface="新細明體" panose="02020500000000000000" pitchFamily="18" charset="-120"/>
              </a:rPr>
              <a:t>HiFive</a:t>
            </a:r>
            <a:r>
              <a:rPr lang="en-US" altLang="zh-TW" sz="1800" b="1" dirty="0">
                <a:effectLst/>
                <a:latin typeface="新細明體" panose="02020500000000000000" pitchFamily="18" charset="-120"/>
                <a:ea typeface="DengXian" panose="02010600030101010101" pitchFamily="2" charset="-122"/>
                <a:cs typeface="新細明體" panose="02020500000000000000" pitchFamily="18" charset="-120"/>
              </a:rPr>
              <a:t> Unmatched (</a:t>
            </a:r>
            <a:r>
              <a:rPr lang="en-US" altLang="zh-TW" b="1" dirty="0">
                <a:latin typeface="新細明體" panose="02020500000000000000" pitchFamily="18" charset="-120"/>
                <a:ea typeface="DengXian" panose="02010600030101010101" pitchFamily="2" charset="-122"/>
                <a:cs typeface="新細明體" panose="02020500000000000000" pitchFamily="18" charset="-120"/>
              </a:rPr>
              <a:t>FU740)</a:t>
            </a:r>
            <a:endParaRPr lang="en-US" altLang="zh-TW" sz="1800" b="1" dirty="0">
              <a:effectLst/>
              <a:latin typeface="新細明體" panose="02020500000000000000" pitchFamily="18" charset="-120"/>
              <a:ea typeface="DengXian" panose="02010600030101010101" pitchFamily="2" charset="-122"/>
              <a:cs typeface="新細明體" panose="02020500000000000000" pitchFamily="18" charset="-120"/>
            </a:endParaRPr>
          </a:p>
          <a:p>
            <a:endParaRPr lang="en-US" altLang="zh-CN" sz="1800" b="1" dirty="0">
              <a:effectLst/>
              <a:latin typeface="新細明體" panose="02020500000000000000" pitchFamily="18" charset="-120"/>
              <a:ea typeface="DengXian" panose="02010600030101010101" pitchFamily="2" charset="-122"/>
              <a:cs typeface="新細明體" panose="02020500000000000000" pitchFamily="18" charset="-120"/>
            </a:endParaRPr>
          </a:p>
          <a:p>
            <a:r>
              <a:rPr lang="zh-CN" altLang="zh-HK" sz="1800" b="1" dirty="0">
                <a:effectLst/>
                <a:ea typeface="新細明體" panose="02020500000000000000" pitchFamily="18" charset="-120"/>
                <a:cs typeface="新細明體" panose="02020500000000000000" pitchFamily="18" charset="-120"/>
              </a:rPr>
              <a:t>真实环境实验系统</a:t>
            </a:r>
            <a:endParaRPr kumimoji="1" lang="en-US" altLang="zh-TW" dirty="0">
              <a:latin typeface="STZhongsong" panose="02010600040101010101" pitchFamily="2" charset="-122"/>
              <a:ea typeface="STZhongsong" panose="02010600040101010101" pitchFamily="2" charset="-122"/>
            </a:endParaRPr>
          </a:p>
        </p:txBody>
      </p:sp>
      <p:sp>
        <p:nvSpPr>
          <p:cNvPr id="3" name="标题 2">
            <a:extLst>
              <a:ext uri="{FF2B5EF4-FFF2-40B4-BE49-F238E27FC236}">
                <a16:creationId xmlns:a16="http://schemas.microsoft.com/office/drawing/2014/main" id="{E4CCBE66-029B-1A42-8B93-5DED4C28F3FB}"/>
              </a:ext>
            </a:extLst>
          </p:cNvPr>
          <p:cNvSpPr>
            <a:spLocks noGrp="1"/>
          </p:cNvSpPr>
          <p:nvPr>
            <p:ph type="title"/>
          </p:nvPr>
        </p:nvSpPr>
        <p:spPr/>
        <p:txBody>
          <a:bodyPr/>
          <a:lstStyle/>
          <a:p>
            <a:r>
              <a:rPr kumimoji="1" lang="zh-TW" altLang="en-US" dirty="0">
                <a:latin typeface="STZhongsong" panose="02010600040101010101" pitchFamily="2" charset="-122"/>
                <a:ea typeface="STZhongsong" panose="02010600040101010101" pitchFamily="2" charset="-122"/>
              </a:rPr>
              <a:t>研究内容</a:t>
            </a:r>
            <a:endParaRPr kumimoji="1" lang="zh-CN" altLang="en-US" dirty="0"/>
          </a:p>
        </p:txBody>
      </p:sp>
      <p:pic>
        <p:nvPicPr>
          <p:cNvPr id="1026" name="Picture 2" descr="HiFive Unmatched | Crowd Supply">
            <a:extLst>
              <a:ext uri="{FF2B5EF4-FFF2-40B4-BE49-F238E27FC236}">
                <a16:creationId xmlns:a16="http://schemas.microsoft.com/office/drawing/2014/main" id="{D32A64A2-C5F2-4C45-9030-13409AF317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70547" y="1337129"/>
            <a:ext cx="4578521" cy="4624552"/>
          </a:xfrm>
          <a:prstGeom prst="rect">
            <a:avLst/>
          </a:prstGeom>
          <a:noFill/>
          <a:extLst>
            <a:ext uri="{909E8E84-426E-40DD-AFC4-6F175D3DCCD1}">
              <a14:hiddenFill xmlns:a14="http://schemas.microsoft.com/office/drawing/2010/main">
                <a:solidFill>
                  <a:srgbClr val="FFFFFF"/>
                </a:solidFill>
              </a14:hiddenFill>
            </a:ext>
          </a:extLst>
        </p:spPr>
      </p:pic>
      <p:sp>
        <p:nvSpPr>
          <p:cNvPr id="4" name="投影片編號版面配置區 3">
            <a:extLst>
              <a:ext uri="{FF2B5EF4-FFF2-40B4-BE49-F238E27FC236}">
                <a16:creationId xmlns:a16="http://schemas.microsoft.com/office/drawing/2014/main" id="{C26840F1-E384-475D-AAEF-0C74EB11C229}"/>
              </a:ext>
            </a:extLst>
          </p:cNvPr>
          <p:cNvSpPr>
            <a:spLocks noGrp="1"/>
          </p:cNvSpPr>
          <p:nvPr>
            <p:ph type="sldNum" sz="quarter" idx="12"/>
          </p:nvPr>
        </p:nvSpPr>
        <p:spPr/>
        <p:txBody>
          <a:bodyPr/>
          <a:lstStyle/>
          <a:p>
            <a:fld id="{977BA8E6-E826-B147-AA17-E3D76A29629C}" type="slidenum">
              <a:rPr kumimoji="1" lang="zh-CN" altLang="en-US" smtClean="0"/>
              <a:t>5</a:t>
            </a:fld>
            <a:endParaRPr kumimoji="1" lang="zh-CN" altLang="en-US" dirty="0"/>
          </a:p>
        </p:txBody>
      </p:sp>
    </p:spTree>
    <p:extLst>
      <p:ext uri="{BB962C8B-B14F-4D97-AF65-F5344CB8AC3E}">
        <p14:creationId xmlns:p14="http://schemas.microsoft.com/office/powerpoint/2010/main" val="30674824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7249299-B2E1-164B-9D28-7833904F88FD}"/>
              </a:ext>
            </a:extLst>
          </p:cNvPr>
          <p:cNvSpPr>
            <a:spLocks noGrp="1"/>
          </p:cNvSpPr>
          <p:nvPr>
            <p:ph idx="1"/>
          </p:nvPr>
        </p:nvSpPr>
        <p:spPr/>
        <p:txBody>
          <a:bodyPr/>
          <a:lstStyle/>
          <a:p>
            <a:r>
              <a:rPr lang="zh-TW" altLang="en-US" dirty="0">
                <a:latin typeface="STZhongsong" panose="02010600040101010101" pitchFamily="2" charset="-122"/>
                <a:ea typeface="STZhongsong" panose="02010600040101010101" pitchFamily="2" charset="-122"/>
              </a:rPr>
              <a:t>用</a:t>
            </a:r>
            <a:r>
              <a:rPr lang="zh-CN" altLang="zh-HK" dirty="0">
                <a:latin typeface="STZhongsong" panose="02010600040101010101" pitchFamily="2" charset="-122"/>
                <a:ea typeface="STZhongsong" panose="02010600040101010101" pitchFamily="2" charset="-122"/>
              </a:rPr>
              <a:t>户</a:t>
            </a:r>
            <a:r>
              <a:rPr lang="zh-TW" altLang="en-US" dirty="0">
                <a:latin typeface="STZhongsong" panose="02010600040101010101" pitchFamily="2" charset="-122"/>
                <a:ea typeface="STZhongsong" panose="02010600040101010101" pitchFamily="2" charset="-122"/>
              </a:rPr>
              <a:t>与</a:t>
            </a:r>
            <a:r>
              <a:rPr lang="zh-CN" altLang="zh-HK" dirty="0">
                <a:latin typeface="STZhongsong" panose="02010600040101010101" pitchFamily="2" charset="-122"/>
                <a:ea typeface="STZhongsong" panose="02010600040101010101" pitchFamily="2" charset="-122"/>
              </a:rPr>
              <a:t>实际板子</a:t>
            </a:r>
            <a:r>
              <a:rPr lang="zh-TW" altLang="en-US" dirty="0">
                <a:latin typeface="STZhongsong" panose="02010600040101010101" pitchFamily="2" charset="-122"/>
                <a:ea typeface="STZhongsong" panose="02010600040101010101" pitchFamily="2" charset="-122"/>
              </a:rPr>
              <a:t>交互的实验系统</a:t>
            </a:r>
            <a:endParaRPr lang="en-US" altLang="zh-TW" dirty="0">
              <a:latin typeface="STZhongsong" panose="02010600040101010101" pitchFamily="2" charset="-122"/>
              <a:ea typeface="STZhongsong" panose="02010600040101010101" pitchFamily="2" charset="-122"/>
            </a:endParaRPr>
          </a:p>
          <a:p>
            <a:endParaRPr lang="en-US" altLang="zh-CN" dirty="0">
              <a:latin typeface="STZhongsong" panose="02010600040101010101" pitchFamily="2" charset="-122"/>
              <a:ea typeface="STZhongsong" panose="02010600040101010101" pitchFamily="2" charset="-122"/>
            </a:endParaRPr>
          </a:p>
          <a:p>
            <a:r>
              <a:rPr lang="zh-TW" altLang="en-US" dirty="0">
                <a:latin typeface="STZhongsong" panose="02010600040101010101" pitchFamily="2" charset="-122"/>
                <a:ea typeface="STZhongsong" panose="02010600040101010101" pitchFamily="2" charset="-122"/>
              </a:rPr>
              <a:t>用户管理、</a:t>
            </a:r>
            <a:r>
              <a:rPr lang="zh-CN" altLang="zh-HK" dirty="0">
                <a:latin typeface="STZhongsong" panose="02010600040101010101" pitchFamily="2" charset="-122"/>
                <a:ea typeface="STZhongsong" panose="02010600040101010101" pitchFamily="2" charset="-122"/>
              </a:rPr>
              <a:t>资源的分配</a:t>
            </a:r>
            <a:endParaRPr lang="en-US" altLang="zh-CN" dirty="0">
              <a:latin typeface="STZhongsong" panose="02010600040101010101" pitchFamily="2" charset="-122"/>
              <a:ea typeface="STZhongsong" panose="02010600040101010101" pitchFamily="2" charset="-122"/>
            </a:endParaRPr>
          </a:p>
          <a:p>
            <a:endParaRPr lang="en-US" altLang="zh-CN" dirty="0">
              <a:latin typeface="STZhongsong" panose="02010600040101010101" pitchFamily="2" charset="-122"/>
              <a:ea typeface="STZhongsong" panose="02010600040101010101" pitchFamily="2" charset="-122"/>
            </a:endParaRPr>
          </a:p>
          <a:p>
            <a:r>
              <a:rPr lang="zh-CN" altLang="zh-HK" dirty="0">
                <a:latin typeface="STZhongsong" panose="02010600040101010101" pitchFamily="2" charset="-122"/>
                <a:ea typeface="STZhongsong" panose="02010600040101010101" pitchFamily="2" charset="-122"/>
              </a:rPr>
              <a:t>收集用户</a:t>
            </a:r>
            <a:r>
              <a:rPr lang="zh-TW" altLang="en-US" dirty="0">
                <a:latin typeface="STZhongsong" panose="02010600040101010101" pitchFamily="2" charset="-122"/>
                <a:ea typeface="STZhongsong" panose="02010600040101010101" pitchFamily="2" charset="-122"/>
              </a:rPr>
              <a:t>使用</a:t>
            </a:r>
            <a:r>
              <a:rPr lang="zh-CN" altLang="zh-HK" dirty="0">
                <a:latin typeface="STZhongsong" panose="02010600040101010101" pitchFamily="2" charset="-122"/>
                <a:ea typeface="STZhongsong" panose="02010600040101010101" pitchFamily="2" charset="-122"/>
              </a:rPr>
              <a:t>信息</a:t>
            </a:r>
            <a:endParaRPr lang="en-US" altLang="zh-CN" dirty="0">
              <a:latin typeface="STZhongsong" panose="02010600040101010101" pitchFamily="2" charset="-122"/>
              <a:ea typeface="STZhongsong" panose="02010600040101010101" pitchFamily="2" charset="-122"/>
            </a:endParaRPr>
          </a:p>
          <a:p>
            <a:endParaRPr lang="en-US" altLang="zh-CN" dirty="0">
              <a:latin typeface="STZhongsong" panose="02010600040101010101" pitchFamily="2" charset="-122"/>
              <a:ea typeface="STZhongsong" panose="02010600040101010101" pitchFamily="2" charset="-122"/>
            </a:endParaRPr>
          </a:p>
          <a:p>
            <a:r>
              <a:rPr lang="zh-CN" altLang="zh-HK" dirty="0">
                <a:latin typeface="STZhongsong" panose="02010600040101010101" pitchFamily="2" charset="-122"/>
                <a:ea typeface="STZhongsong" panose="02010600040101010101" pitchFamily="2" charset="-122"/>
              </a:rPr>
              <a:t>简单高效</a:t>
            </a:r>
            <a:endParaRPr lang="en-US" altLang="zh-CN" dirty="0">
              <a:latin typeface="STZhongsong" panose="02010600040101010101" pitchFamily="2" charset="-122"/>
              <a:ea typeface="STZhongsong" panose="02010600040101010101" pitchFamily="2" charset="-122"/>
            </a:endParaRPr>
          </a:p>
          <a:p>
            <a:endParaRPr lang="en-US" altLang="zh-TW" dirty="0">
              <a:latin typeface="STZhongsong" panose="02010600040101010101" pitchFamily="2" charset="-122"/>
              <a:ea typeface="STZhongsong" panose="02010600040101010101" pitchFamily="2" charset="-122"/>
            </a:endParaRPr>
          </a:p>
          <a:p>
            <a:r>
              <a:rPr lang="zh-CN" altLang="zh-HK" dirty="0">
                <a:latin typeface="STZhongsong" panose="02010600040101010101" pitchFamily="2" charset="-122"/>
                <a:ea typeface="STZhongsong" panose="02010600040101010101" pitchFamily="2" charset="-122"/>
              </a:rPr>
              <a:t>复现成本降到低</a:t>
            </a:r>
            <a:endParaRPr lang="en-US" altLang="zh-TW" dirty="0">
              <a:latin typeface="STZhongsong" panose="02010600040101010101" pitchFamily="2" charset="-122"/>
              <a:ea typeface="STZhongsong" panose="02010600040101010101" pitchFamily="2" charset="-122"/>
            </a:endParaRPr>
          </a:p>
        </p:txBody>
      </p:sp>
      <p:sp>
        <p:nvSpPr>
          <p:cNvPr id="3" name="标题 2">
            <a:extLst>
              <a:ext uri="{FF2B5EF4-FFF2-40B4-BE49-F238E27FC236}">
                <a16:creationId xmlns:a16="http://schemas.microsoft.com/office/drawing/2014/main" id="{E4CCBE66-029B-1A42-8B93-5DED4C28F3FB}"/>
              </a:ext>
            </a:extLst>
          </p:cNvPr>
          <p:cNvSpPr>
            <a:spLocks noGrp="1"/>
          </p:cNvSpPr>
          <p:nvPr>
            <p:ph type="title"/>
          </p:nvPr>
        </p:nvSpPr>
        <p:spPr/>
        <p:txBody>
          <a:bodyPr/>
          <a:lstStyle/>
          <a:p>
            <a:r>
              <a:rPr kumimoji="1" lang="zh-TW" altLang="en-US" dirty="0">
                <a:latin typeface="STZhongsong" panose="02010600040101010101" pitchFamily="2" charset="-122"/>
                <a:ea typeface="STZhongsong" panose="02010600040101010101" pitchFamily="2" charset="-122"/>
              </a:rPr>
              <a:t>研究目标</a:t>
            </a:r>
            <a:endParaRPr kumimoji="1" lang="zh-CN" altLang="en-US" dirty="0"/>
          </a:p>
        </p:txBody>
      </p:sp>
      <p:sp>
        <p:nvSpPr>
          <p:cNvPr id="4" name="投影片編號版面配置區 3">
            <a:extLst>
              <a:ext uri="{FF2B5EF4-FFF2-40B4-BE49-F238E27FC236}">
                <a16:creationId xmlns:a16="http://schemas.microsoft.com/office/drawing/2014/main" id="{13CB427B-25C3-4699-B6D2-0DAA0FF7218D}"/>
              </a:ext>
            </a:extLst>
          </p:cNvPr>
          <p:cNvSpPr>
            <a:spLocks noGrp="1"/>
          </p:cNvSpPr>
          <p:nvPr>
            <p:ph type="sldNum" sz="quarter" idx="12"/>
          </p:nvPr>
        </p:nvSpPr>
        <p:spPr/>
        <p:txBody>
          <a:bodyPr/>
          <a:lstStyle/>
          <a:p>
            <a:fld id="{977BA8E6-E826-B147-AA17-E3D76A29629C}" type="slidenum">
              <a:rPr kumimoji="1" lang="zh-CN" altLang="en-US" smtClean="0"/>
              <a:t>6</a:t>
            </a:fld>
            <a:endParaRPr kumimoji="1" lang="zh-CN" altLang="en-US" dirty="0"/>
          </a:p>
        </p:txBody>
      </p:sp>
    </p:spTree>
    <p:extLst>
      <p:ext uri="{BB962C8B-B14F-4D97-AF65-F5344CB8AC3E}">
        <p14:creationId xmlns:p14="http://schemas.microsoft.com/office/powerpoint/2010/main" val="35058750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1C3EC9-98F6-1540-AB0B-5EF8D14C6711}"/>
              </a:ext>
            </a:extLst>
          </p:cNvPr>
          <p:cNvSpPr>
            <a:spLocks noGrp="1"/>
          </p:cNvSpPr>
          <p:nvPr>
            <p:ph type="ctrTitle"/>
          </p:nvPr>
        </p:nvSpPr>
        <p:spPr/>
        <p:txBody>
          <a:bodyPr/>
          <a:lstStyle/>
          <a:p>
            <a:r>
              <a:rPr kumimoji="1" lang="zh-TW" altLang="en-US" dirty="0">
                <a:latin typeface="STZhongsong" panose="02010600040101010101" pitchFamily="2" charset="-122"/>
                <a:ea typeface="STZhongsong" panose="02010600040101010101" pitchFamily="2" charset="-122"/>
              </a:rPr>
              <a:t>相关工作介绍</a:t>
            </a:r>
            <a:endParaRPr kumimoji="1" lang="zh-CN" altLang="en-US" dirty="0">
              <a:latin typeface="STZhongsong" panose="02010600040101010101" pitchFamily="2" charset="-122"/>
              <a:ea typeface="STZhongsong" panose="02010600040101010101" pitchFamily="2" charset="-122"/>
            </a:endParaRPr>
          </a:p>
        </p:txBody>
      </p:sp>
      <p:sp>
        <p:nvSpPr>
          <p:cNvPr id="3" name="投影片編號版面配置區 2">
            <a:extLst>
              <a:ext uri="{FF2B5EF4-FFF2-40B4-BE49-F238E27FC236}">
                <a16:creationId xmlns:a16="http://schemas.microsoft.com/office/drawing/2014/main" id="{30D91E0D-7B8A-4871-8761-D1BE44BE01B0}"/>
              </a:ext>
            </a:extLst>
          </p:cNvPr>
          <p:cNvSpPr>
            <a:spLocks noGrp="1"/>
          </p:cNvSpPr>
          <p:nvPr>
            <p:ph type="sldNum" sz="quarter" idx="12"/>
          </p:nvPr>
        </p:nvSpPr>
        <p:spPr/>
        <p:txBody>
          <a:bodyPr/>
          <a:lstStyle/>
          <a:p>
            <a:fld id="{977BA8E6-E826-B147-AA17-E3D76A29629C}" type="slidenum">
              <a:rPr kumimoji="1" lang="zh-CN" altLang="en-US" smtClean="0"/>
              <a:t>7</a:t>
            </a:fld>
            <a:endParaRPr kumimoji="1" lang="zh-CN" altLang="en-US" dirty="0"/>
          </a:p>
        </p:txBody>
      </p:sp>
    </p:spTree>
    <p:extLst>
      <p:ext uri="{BB962C8B-B14F-4D97-AF65-F5344CB8AC3E}">
        <p14:creationId xmlns:p14="http://schemas.microsoft.com/office/powerpoint/2010/main" val="4702885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5">
            <a:extLst>
              <a:ext uri="{FF2B5EF4-FFF2-40B4-BE49-F238E27FC236}">
                <a16:creationId xmlns:a16="http://schemas.microsoft.com/office/drawing/2014/main" id="{F370030B-C33D-472F-AD5B-A87BD67CAA19}"/>
              </a:ext>
            </a:extLst>
          </p:cNvPr>
          <p:cNvSpPr>
            <a:spLocks noGrp="1"/>
          </p:cNvSpPr>
          <p:nvPr>
            <p:ph type="title"/>
          </p:nvPr>
        </p:nvSpPr>
        <p:spPr/>
        <p:txBody>
          <a:bodyPr>
            <a:normAutofit/>
          </a:bodyPr>
          <a:lstStyle/>
          <a:p>
            <a:r>
              <a:rPr kumimoji="1" lang="en-US" altLang="zh-HK" dirty="0">
                <a:latin typeface="STZhongsong" panose="02010600040101010101" pitchFamily="2" charset="-122"/>
                <a:ea typeface="STZhongsong" panose="02010600040101010101" pitchFamily="2" charset="-122"/>
              </a:rPr>
              <a:t>U740</a:t>
            </a:r>
            <a:r>
              <a:rPr kumimoji="1" lang="zh-HK" altLang="en-US" dirty="0">
                <a:latin typeface="STZhongsong" panose="02010600040101010101" pitchFamily="2" charset="-122"/>
                <a:ea typeface="STZhongsong" panose="02010600040101010101" pitchFamily="2" charset="-122"/>
              </a:rPr>
              <a:t>的远程控制</a:t>
            </a:r>
            <a:endParaRPr lang="zh-HK" altLang="en-US" dirty="0">
              <a:latin typeface="STZhongsong" panose="02010600040101010101" pitchFamily="2" charset="-122"/>
              <a:ea typeface="STZhongsong" panose="02010600040101010101" pitchFamily="2" charset="-122"/>
            </a:endParaRPr>
          </a:p>
        </p:txBody>
      </p:sp>
      <p:sp>
        <p:nvSpPr>
          <p:cNvPr id="8" name="內容版面配置區 2">
            <a:extLst>
              <a:ext uri="{FF2B5EF4-FFF2-40B4-BE49-F238E27FC236}">
                <a16:creationId xmlns:a16="http://schemas.microsoft.com/office/drawing/2014/main" id="{CE1396B5-EBC4-4253-9458-27715FE00D81}"/>
              </a:ext>
            </a:extLst>
          </p:cNvPr>
          <p:cNvSpPr>
            <a:spLocks noGrp="1"/>
          </p:cNvSpPr>
          <p:nvPr>
            <p:ph sz="half" idx="2"/>
          </p:nvPr>
        </p:nvSpPr>
        <p:spPr>
          <a:xfrm>
            <a:off x="510174" y="2972724"/>
            <a:ext cx="5305291" cy="3706371"/>
          </a:xfrm>
        </p:spPr>
        <p:txBody>
          <a:bodyPr>
            <a:normAutofit/>
          </a:bodyPr>
          <a:lstStyle/>
          <a:p>
            <a:r>
              <a:rPr lang="zh-TW" altLang="en-US" dirty="0">
                <a:latin typeface="STZhongsong" panose="02010600040101010101" pitchFamily="2" charset="-122"/>
                <a:ea typeface="STZhongsong" panose="02010600040101010101" pitchFamily="2" charset="-122"/>
              </a:rPr>
              <a:t>电源控制</a:t>
            </a:r>
            <a:endParaRPr lang="en-US" altLang="zh-TW" dirty="0">
              <a:latin typeface="STZhongsong" panose="02010600040101010101" pitchFamily="2" charset="-122"/>
              <a:ea typeface="STZhongsong" panose="02010600040101010101" pitchFamily="2" charset="-122"/>
            </a:endParaRPr>
          </a:p>
          <a:p>
            <a:endParaRPr lang="en-US" altLang="zh-TW" dirty="0">
              <a:latin typeface="STZhongsong" panose="02010600040101010101" pitchFamily="2" charset="-122"/>
              <a:ea typeface="STZhongsong" panose="02010600040101010101" pitchFamily="2" charset="-122"/>
            </a:endParaRPr>
          </a:p>
          <a:p>
            <a:r>
              <a:rPr lang="en-US" altLang="zh-TW" dirty="0">
                <a:latin typeface="STZhongsong" panose="02010600040101010101" pitchFamily="2" charset="-122"/>
                <a:ea typeface="STZhongsong" panose="02010600040101010101" pitchFamily="2" charset="-122"/>
              </a:rPr>
              <a:t>Boot</a:t>
            </a:r>
            <a:r>
              <a:rPr lang="zh-TW" altLang="en-US" dirty="0">
                <a:latin typeface="STZhongsong" panose="02010600040101010101" pitchFamily="2" charset="-122"/>
                <a:ea typeface="STZhongsong" panose="02010600040101010101" pitchFamily="2" charset="-122"/>
              </a:rPr>
              <a:t>启动</a:t>
            </a:r>
            <a:endParaRPr lang="en-US" altLang="zh-TW" dirty="0">
              <a:latin typeface="STZhongsong" panose="02010600040101010101" pitchFamily="2" charset="-122"/>
              <a:ea typeface="STZhongsong" panose="02010600040101010101" pitchFamily="2" charset="-122"/>
            </a:endParaRPr>
          </a:p>
          <a:p>
            <a:endParaRPr lang="en-US" altLang="zh-TW" dirty="0">
              <a:latin typeface="STZhongsong" panose="02010600040101010101" pitchFamily="2" charset="-122"/>
              <a:ea typeface="STZhongsong" panose="02010600040101010101" pitchFamily="2" charset="-122"/>
            </a:endParaRPr>
          </a:p>
          <a:p>
            <a:r>
              <a:rPr lang="en-US" altLang="zh-HK" dirty="0" err="1">
                <a:latin typeface="STZhongsong" panose="02010600040101010101" pitchFamily="2" charset="-122"/>
                <a:ea typeface="STZhongsong" panose="02010600040101010101" pitchFamily="2" charset="-122"/>
              </a:rPr>
              <a:t>OpenOCD</a:t>
            </a:r>
            <a:r>
              <a:rPr lang="zh-TW" altLang="en-US" dirty="0">
                <a:latin typeface="STZhongsong" panose="02010600040101010101" pitchFamily="2" charset="-122"/>
                <a:ea typeface="STZhongsong" panose="02010600040101010101" pitchFamily="2" charset="-122"/>
              </a:rPr>
              <a:t>调试</a:t>
            </a:r>
            <a:r>
              <a:rPr lang="en-US" altLang="zh-TW" dirty="0">
                <a:latin typeface="STZhongsong" panose="02010600040101010101" pitchFamily="2" charset="-122"/>
                <a:ea typeface="STZhongsong" panose="02010600040101010101" pitchFamily="2" charset="-122"/>
              </a:rPr>
              <a:t>U-boot</a:t>
            </a:r>
            <a:endParaRPr lang="en-US" altLang="zh-HK" dirty="0">
              <a:latin typeface="STZhongsong" panose="02010600040101010101" pitchFamily="2" charset="-122"/>
              <a:ea typeface="STZhongsong" panose="02010600040101010101" pitchFamily="2" charset="-122"/>
            </a:endParaRPr>
          </a:p>
          <a:p>
            <a:endParaRPr lang="en-US" altLang="zh-TW" dirty="0">
              <a:latin typeface="STZhongsong" panose="02010600040101010101" pitchFamily="2" charset="-122"/>
              <a:ea typeface="STZhongsong" panose="02010600040101010101" pitchFamily="2" charset="-122"/>
            </a:endParaRPr>
          </a:p>
          <a:p>
            <a:endParaRPr lang="zh-HK" altLang="en-US" dirty="0">
              <a:latin typeface="STZhongsong" panose="02010600040101010101" pitchFamily="2" charset="-122"/>
              <a:ea typeface="STZhongsong" panose="02010600040101010101" pitchFamily="2" charset="-122"/>
            </a:endParaRPr>
          </a:p>
        </p:txBody>
      </p:sp>
      <p:sp>
        <p:nvSpPr>
          <p:cNvPr id="9" name="文字方塊 8">
            <a:extLst>
              <a:ext uri="{FF2B5EF4-FFF2-40B4-BE49-F238E27FC236}">
                <a16:creationId xmlns:a16="http://schemas.microsoft.com/office/drawing/2014/main" id="{422250CC-7E9D-403F-9032-8A1C5079226E}"/>
              </a:ext>
            </a:extLst>
          </p:cNvPr>
          <p:cNvSpPr txBox="1"/>
          <p:nvPr/>
        </p:nvSpPr>
        <p:spPr>
          <a:xfrm>
            <a:off x="510174" y="1672715"/>
            <a:ext cx="11403659" cy="400110"/>
          </a:xfrm>
          <a:prstGeom prst="rect">
            <a:avLst/>
          </a:prstGeom>
          <a:noFill/>
        </p:spPr>
        <p:txBody>
          <a:bodyPr wrap="square">
            <a:spAutoFit/>
          </a:bodyPr>
          <a:lstStyle/>
          <a:p>
            <a:r>
              <a:rPr lang="zh-TW" altLang="en-US" sz="2000" dirty="0">
                <a:latin typeface="STZhongsong" panose="02010600040101010101" pitchFamily="2" charset="-122"/>
                <a:ea typeface="STZhongsong" panose="02010600040101010101" pitchFamily="2" charset="-122"/>
              </a:rPr>
              <a:t>这项工作主要是在清华大学的曹隽诚同学所完成的工作下进行一步开发</a:t>
            </a:r>
            <a:endParaRPr lang="zh-HK" altLang="en-US" sz="2000" dirty="0">
              <a:latin typeface="STZhongsong" panose="02010600040101010101" pitchFamily="2" charset="-122"/>
              <a:ea typeface="STZhongsong" panose="02010600040101010101" pitchFamily="2" charset="-122"/>
            </a:endParaRPr>
          </a:p>
        </p:txBody>
      </p:sp>
      <p:sp>
        <p:nvSpPr>
          <p:cNvPr id="10" name="文字版面配置區 1">
            <a:extLst>
              <a:ext uri="{FF2B5EF4-FFF2-40B4-BE49-F238E27FC236}">
                <a16:creationId xmlns:a16="http://schemas.microsoft.com/office/drawing/2014/main" id="{EBC3F378-B2C7-4DD9-8D03-8CD720C92344}"/>
              </a:ext>
            </a:extLst>
          </p:cNvPr>
          <p:cNvSpPr txBox="1">
            <a:spLocks/>
          </p:cNvSpPr>
          <p:nvPr/>
        </p:nvSpPr>
        <p:spPr>
          <a:xfrm>
            <a:off x="510174" y="2187401"/>
            <a:ext cx="5087075" cy="536005"/>
          </a:xfrm>
          <a:prstGeom prst="rect">
            <a:avLst/>
          </a:prstGeom>
        </p:spPr>
        <p:txBody>
          <a:bodyPr vert="horz" lIns="91440" tIns="45720" rIns="91440" bIns="45720" rtlCol="0" anchor="b">
            <a:noAutofit/>
          </a:bodyPr>
          <a:lstStyle>
            <a:lvl1pPr marL="0" indent="0" algn="l" defTabSz="457189" rtl="0" eaLnBrk="1" latinLnBrk="0" hangingPunct="1">
              <a:spcBef>
                <a:spcPct val="20000"/>
              </a:spcBef>
              <a:spcAft>
                <a:spcPts val="600"/>
              </a:spcAft>
              <a:buClr>
                <a:schemeClr val="accent2"/>
              </a:buClr>
              <a:buSzPct val="92000"/>
              <a:buFont typeface="Wingdings 2" panose="05020102010507070707" pitchFamily="18" charset="2"/>
              <a:buNone/>
              <a:defRPr sz="2200" b="0" kern="1200">
                <a:solidFill>
                  <a:schemeClr val="accent2"/>
                </a:solidFill>
                <a:latin typeface="+mn-lt"/>
                <a:ea typeface="+mn-ea"/>
                <a:cs typeface="+mn-cs"/>
              </a:defRPr>
            </a:lvl1pPr>
            <a:lvl2pPr marL="457189" indent="0" algn="l" defTabSz="457189" rtl="0" eaLnBrk="1" latinLnBrk="0" hangingPunct="1">
              <a:spcBef>
                <a:spcPct val="20000"/>
              </a:spcBef>
              <a:spcAft>
                <a:spcPts val="600"/>
              </a:spcAft>
              <a:buClr>
                <a:schemeClr val="accent2"/>
              </a:buClr>
              <a:buSzPct val="92000"/>
              <a:buFont typeface="Wingdings 2" panose="05020102010507070707" pitchFamily="18" charset="2"/>
              <a:buNone/>
              <a:defRPr sz="2000" b="1" kern="1200">
                <a:solidFill>
                  <a:schemeClr val="tx2"/>
                </a:solidFill>
                <a:latin typeface="+mn-lt"/>
                <a:ea typeface="+mn-ea"/>
                <a:cs typeface="+mn-cs"/>
              </a:defRPr>
            </a:lvl2pPr>
            <a:lvl3pPr marL="914377" indent="0" algn="l" defTabSz="457189" rtl="0" eaLnBrk="1" latinLnBrk="0" hangingPunct="1">
              <a:spcBef>
                <a:spcPct val="20000"/>
              </a:spcBef>
              <a:spcAft>
                <a:spcPts val="600"/>
              </a:spcAft>
              <a:buClr>
                <a:schemeClr val="accent2"/>
              </a:buClr>
              <a:buSzPct val="92000"/>
              <a:buFont typeface="Wingdings 2" panose="05020102010507070707" pitchFamily="18" charset="2"/>
              <a:buNone/>
              <a:defRPr sz="1800" b="1" kern="1200">
                <a:solidFill>
                  <a:schemeClr val="tx2"/>
                </a:solidFill>
                <a:latin typeface="+mn-lt"/>
                <a:ea typeface="+mn-ea"/>
                <a:cs typeface="+mn-cs"/>
              </a:defRPr>
            </a:lvl3pPr>
            <a:lvl4pPr marL="1371566" indent="0" algn="l" defTabSz="457189" rtl="0" eaLnBrk="1" latinLnBrk="0" hangingPunct="1">
              <a:spcBef>
                <a:spcPct val="20000"/>
              </a:spcBef>
              <a:spcAft>
                <a:spcPts val="600"/>
              </a:spcAft>
              <a:buClr>
                <a:schemeClr val="accent2"/>
              </a:buClr>
              <a:buSzPct val="92000"/>
              <a:buFont typeface="Wingdings 2" panose="05020102010507070707" pitchFamily="18" charset="2"/>
              <a:buNone/>
              <a:defRPr sz="1600" b="1" kern="1200">
                <a:solidFill>
                  <a:schemeClr val="tx2"/>
                </a:solidFill>
                <a:latin typeface="+mn-lt"/>
                <a:ea typeface="+mn-ea"/>
                <a:cs typeface="+mn-cs"/>
              </a:defRPr>
            </a:lvl4pPr>
            <a:lvl5pPr marL="1828754" indent="0" algn="l" defTabSz="457189" rtl="0" eaLnBrk="1" latinLnBrk="0" hangingPunct="1">
              <a:spcBef>
                <a:spcPct val="20000"/>
              </a:spcBef>
              <a:spcAft>
                <a:spcPts val="600"/>
              </a:spcAft>
              <a:buClr>
                <a:schemeClr val="accent2"/>
              </a:buClr>
              <a:buSzPct val="92000"/>
              <a:buFont typeface="Wingdings 2" panose="05020102010507070707" pitchFamily="18" charset="2"/>
              <a:buNone/>
              <a:defRPr sz="1600" b="1" kern="1200">
                <a:solidFill>
                  <a:schemeClr val="tx2"/>
                </a:solidFill>
                <a:latin typeface="+mn-lt"/>
                <a:ea typeface="+mn-ea"/>
                <a:cs typeface="+mn-cs"/>
              </a:defRPr>
            </a:lvl5pPr>
            <a:lvl6pPr marL="2285943" indent="0" algn="l" defTabSz="457189" rtl="0" eaLnBrk="1" latinLnBrk="0" hangingPunct="1">
              <a:spcBef>
                <a:spcPct val="20000"/>
              </a:spcBef>
              <a:spcAft>
                <a:spcPts val="600"/>
              </a:spcAft>
              <a:buClr>
                <a:schemeClr val="accent2"/>
              </a:buClr>
              <a:buSzPct val="92000"/>
              <a:buFont typeface="Wingdings 2" panose="05020102010507070707" pitchFamily="18" charset="2"/>
              <a:buNone/>
              <a:defRPr sz="1600" b="1" kern="1200">
                <a:solidFill>
                  <a:schemeClr val="tx2"/>
                </a:solidFill>
                <a:latin typeface="+mn-lt"/>
                <a:ea typeface="+mn-ea"/>
                <a:cs typeface="+mn-cs"/>
              </a:defRPr>
            </a:lvl6pPr>
            <a:lvl7pPr marL="2743131" indent="0" algn="l" defTabSz="457189" rtl="0" eaLnBrk="1" latinLnBrk="0" hangingPunct="1">
              <a:spcBef>
                <a:spcPct val="20000"/>
              </a:spcBef>
              <a:spcAft>
                <a:spcPts val="600"/>
              </a:spcAft>
              <a:buClr>
                <a:schemeClr val="accent2"/>
              </a:buClr>
              <a:buSzPct val="92000"/>
              <a:buFont typeface="Wingdings 2" panose="05020102010507070707" pitchFamily="18" charset="2"/>
              <a:buNone/>
              <a:defRPr sz="1600" b="1" kern="1200">
                <a:solidFill>
                  <a:schemeClr val="tx2"/>
                </a:solidFill>
                <a:latin typeface="+mn-lt"/>
                <a:ea typeface="+mn-ea"/>
                <a:cs typeface="+mn-cs"/>
              </a:defRPr>
            </a:lvl7pPr>
            <a:lvl8pPr marL="3200320" indent="0" algn="l" defTabSz="457189" rtl="0" eaLnBrk="1" latinLnBrk="0" hangingPunct="1">
              <a:spcBef>
                <a:spcPct val="20000"/>
              </a:spcBef>
              <a:spcAft>
                <a:spcPts val="600"/>
              </a:spcAft>
              <a:buClr>
                <a:schemeClr val="accent2"/>
              </a:buClr>
              <a:buSzPct val="92000"/>
              <a:buFont typeface="Wingdings 2" panose="05020102010507070707" pitchFamily="18" charset="2"/>
              <a:buNone/>
              <a:defRPr sz="1600" b="1" kern="1200">
                <a:solidFill>
                  <a:schemeClr val="tx2"/>
                </a:solidFill>
                <a:latin typeface="+mn-lt"/>
                <a:ea typeface="+mn-ea"/>
                <a:cs typeface="+mn-cs"/>
              </a:defRPr>
            </a:lvl8pPr>
            <a:lvl9pPr marL="3657509" indent="0" algn="l" defTabSz="457189" rtl="0" eaLnBrk="1" latinLnBrk="0" hangingPunct="1">
              <a:spcBef>
                <a:spcPct val="20000"/>
              </a:spcBef>
              <a:spcAft>
                <a:spcPts val="600"/>
              </a:spcAft>
              <a:buClr>
                <a:schemeClr val="accent2"/>
              </a:buClr>
              <a:buSzPct val="92000"/>
              <a:buFont typeface="Wingdings 2" panose="05020102010507070707" pitchFamily="18" charset="2"/>
              <a:buNone/>
              <a:defRPr sz="1600" b="1" kern="1200">
                <a:solidFill>
                  <a:schemeClr val="tx2"/>
                </a:solidFill>
                <a:latin typeface="+mn-lt"/>
                <a:ea typeface="+mn-ea"/>
                <a:cs typeface="+mn-cs"/>
              </a:defRPr>
            </a:lvl9pPr>
          </a:lstStyle>
          <a:p>
            <a:r>
              <a:rPr lang="zh-TW" altLang="en-US" sz="2400" dirty="0">
                <a:latin typeface="STZhongsong" panose="02010600040101010101" pitchFamily="2" charset="-122"/>
                <a:ea typeface="STZhongsong" panose="02010600040101010101" pitchFamily="2" charset="-122"/>
              </a:rPr>
              <a:t>曹隽诚同学所实现的</a:t>
            </a:r>
            <a:r>
              <a:rPr lang="zh-TW" altLang="en-US" dirty="0">
                <a:latin typeface="STZhongsong" panose="02010600040101010101" pitchFamily="2" charset="-122"/>
                <a:ea typeface="STZhongsong" panose="02010600040101010101" pitchFamily="2" charset="-122"/>
              </a:rPr>
              <a:t>功能</a:t>
            </a:r>
            <a:endParaRPr lang="zh-HK" altLang="en-US" dirty="0">
              <a:latin typeface="STZhongsong" panose="02010600040101010101" pitchFamily="2" charset="-122"/>
              <a:ea typeface="STZhongsong" panose="02010600040101010101" pitchFamily="2" charset="-122"/>
            </a:endParaRPr>
          </a:p>
        </p:txBody>
      </p:sp>
      <p:sp>
        <p:nvSpPr>
          <p:cNvPr id="13" name="內容版面配置區 2">
            <a:extLst>
              <a:ext uri="{FF2B5EF4-FFF2-40B4-BE49-F238E27FC236}">
                <a16:creationId xmlns:a16="http://schemas.microsoft.com/office/drawing/2014/main" id="{B27F5912-D194-4451-B1C4-D6B6AD1DC8AA}"/>
              </a:ext>
            </a:extLst>
          </p:cNvPr>
          <p:cNvSpPr txBox="1">
            <a:spLocks/>
          </p:cNvSpPr>
          <p:nvPr/>
        </p:nvSpPr>
        <p:spPr>
          <a:xfrm>
            <a:off x="4845874" y="2972723"/>
            <a:ext cx="5305291" cy="3706371"/>
          </a:xfrm>
          <a:prstGeom prst="rect">
            <a:avLst/>
          </a:prstGeom>
        </p:spPr>
        <p:txBody>
          <a:bodyPr vert="horz" lIns="91440" tIns="45720" rIns="91440" bIns="45720" rtlCol="0" anchor="t">
            <a:normAutofit/>
          </a:bodyPr>
          <a:lstStyle>
            <a:lvl1pPr marL="305992" indent="-305992" algn="l" defTabSz="457189"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29984" indent="-305992" algn="l" defTabSz="457189"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899978" indent="-269993" algn="l" defTabSz="457189"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1969" indent="-233994" algn="l" defTabSz="457189"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1960" indent="-233994" algn="l" defTabSz="457189"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899953" indent="-228594" algn="l" defTabSz="457189"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199945" indent="-228594" algn="l" defTabSz="457189"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499938" indent="-228594" algn="l" defTabSz="457189"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799930" indent="-228594" algn="l" defTabSz="457189"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US" altLang="zh-TW" dirty="0">
                <a:latin typeface="STZhongsong" panose="02010600040101010101" pitchFamily="2" charset="-122"/>
                <a:ea typeface="STZhongsong" panose="02010600040101010101" pitchFamily="2" charset="-122"/>
              </a:rPr>
              <a:t>HDMI</a:t>
            </a:r>
            <a:r>
              <a:rPr lang="zh-TW" altLang="en-US" dirty="0">
                <a:latin typeface="STZhongsong" panose="02010600040101010101" pitchFamily="2" charset="-122"/>
                <a:ea typeface="STZhongsong" panose="02010600040101010101" pitchFamily="2" charset="-122"/>
              </a:rPr>
              <a:t>输出</a:t>
            </a:r>
            <a:endParaRPr lang="en-US" altLang="zh-TW" dirty="0">
              <a:latin typeface="STZhongsong" panose="02010600040101010101" pitchFamily="2" charset="-122"/>
              <a:ea typeface="STZhongsong" panose="02010600040101010101" pitchFamily="2" charset="-122"/>
            </a:endParaRPr>
          </a:p>
          <a:p>
            <a:pPr marL="0" indent="0">
              <a:buNone/>
            </a:pPr>
            <a:endParaRPr lang="en-US" altLang="zh-HK" dirty="0">
              <a:latin typeface="STZhongsong" panose="02010600040101010101" pitchFamily="2" charset="-122"/>
              <a:ea typeface="STZhongsong" panose="02010600040101010101" pitchFamily="2" charset="-122"/>
            </a:endParaRPr>
          </a:p>
          <a:p>
            <a:r>
              <a:rPr lang="zh-TW" altLang="en-US" dirty="0">
                <a:latin typeface="STZhongsong" panose="02010600040101010101" pitchFamily="2" charset="-122"/>
                <a:ea typeface="STZhongsong" panose="02010600040101010101" pitchFamily="2" charset="-122"/>
              </a:rPr>
              <a:t>串口信息获取</a:t>
            </a:r>
            <a:r>
              <a:rPr lang="en-US" altLang="zh-TW" dirty="0">
                <a:latin typeface="STZhongsong" panose="02010600040101010101" pitchFamily="2" charset="-122"/>
                <a:ea typeface="STZhongsong" panose="02010600040101010101" pitchFamily="2" charset="-122"/>
              </a:rPr>
              <a:t>(USBIP)</a:t>
            </a:r>
          </a:p>
          <a:p>
            <a:endParaRPr lang="en-US" altLang="zh-TW" dirty="0">
              <a:latin typeface="STZhongsong" panose="02010600040101010101" pitchFamily="2" charset="-122"/>
              <a:ea typeface="STZhongsong" panose="02010600040101010101" pitchFamily="2" charset="-122"/>
            </a:endParaRPr>
          </a:p>
          <a:p>
            <a:r>
              <a:rPr lang="en-US" altLang="zh-TW" dirty="0">
                <a:latin typeface="STZhongsong" panose="02010600040101010101" pitchFamily="2" charset="-122"/>
                <a:ea typeface="STZhongsong" panose="02010600040101010101" pitchFamily="2" charset="-122"/>
              </a:rPr>
              <a:t>TFTP</a:t>
            </a:r>
            <a:r>
              <a:rPr lang="zh-TW" altLang="en-US" dirty="0">
                <a:latin typeface="STZhongsong" panose="02010600040101010101" pitchFamily="2" charset="-122"/>
                <a:ea typeface="STZhongsong" panose="02010600040101010101" pitchFamily="2" charset="-122"/>
              </a:rPr>
              <a:t>文件传输</a:t>
            </a:r>
            <a:endParaRPr lang="en-US" altLang="zh-TW" dirty="0">
              <a:latin typeface="STZhongsong" panose="02010600040101010101" pitchFamily="2" charset="-122"/>
              <a:ea typeface="STZhongsong" panose="02010600040101010101" pitchFamily="2" charset="-122"/>
            </a:endParaRPr>
          </a:p>
          <a:p>
            <a:endParaRPr lang="zh-HK" altLang="en-US" dirty="0">
              <a:latin typeface="STZhongsong" panose="02010600040101010101" pitchFamily="2" charset="-122"/>
              <a:ea typeface="STZhongsong" panose="02010600040101010101" pitchFamily="2" charset="-122"/>
            </a:endParaRPr>
          </a:p>
        </p:txBody>
      </p:sp>
      <p:sp>
        <p:nvSpPr>
          <p:cNvPr id="2" name="投影片編號版面配置區 1">
            <a:extLst>
              <a:ext uri="{FF2B5EF4-FFF2-40B4-BE49-F238E27FC236}">
                <a16:creationId xmlns:a16="http://schemas.microsoft.com/office/drawing/2014/main" id="{4BD5E0AF-FC5E-4C54-B73D-99765A4180F5}"/>
              </a:ext>
            </a:extLst>
          </p:cNvPr>
          <p:cNvSpPr>
            <a:spLocks noGrp="1"/>
          </p:cNvSpPr>
          <p:nvPr>
            <p:ph type="sldNum" sz="quarter" idx="12"/>
          </p:nvPr>
        </p:nvSpPr>
        <p:spPr/>
        <p:txBody>
          <a:bodyPr/>
          <a:lstStyle/>
          <a:p>
            <a:fld id="{977BA8E6-E826-B147-AA17-E3D76A29629C}" type="slidenum">
              <a:rPr kumimoji="1" lang="zh-CN" altLang="en-US" smtClean="0"/>
              <a:t>8</a:t>
            </a:fld>
            <a:endParaRPr kumimoji="1" lang="zh-CN" altLang="en-US" dirty="0"/>
          </a:p>
        </p:txBody>
      </p:sp>
    </p:spTree>
    <p:extLst>
      <p:ext uri="{BB962C8B-B14F-4D97-AF65-F5344CB8AC3E}">
        <p14:creationId xmlns:p14="http://schemas.microsoft.com/office/powerpoint/2010/main" val="12240343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1C3EC9-98F6-1540-AB0B-5EF8D14C6711}"/>
              </a:ext>
            </a:extLst>
          </p:cNvPr>
          <p:cNvSpPr>
            <a:spLocks noGrp="1"/>
          </p:cNvSpPr>
          <p:nvPr>
            <p:ph type="ctrTitle"/>
          </p:nvPr>
        </p:nvSpPr>
        <p:spPr/>
        <p:txBody>
          <a:bodyPr/>
          <a:lstStyle/>
          <a:p>
            <a:r>
              <a:rPr kumimoji="1" lang="zh-TW" altLang="en-US" dirty="0">
                <a:latin typeface="STZhongsong" panose="02010600040101010101" pitchFamily="2" charset="-122"/>
                <a:ea typeface="STZhongsong" panose="02010600040101010101" pitchFamily="2" charset="-122"/>
              </a:rPr>
              <a:t>在线实验平台设计</a:t>
            </a:r>
            <a:endParaRPr kumimoji="1" lang="zh-CN" altLang="en-US" dirty="0">
              <a:latin typeface="STZhongsong" panose="02010600040101010101" pitchFamily="2" charset="-122"/>
              <a:ea typeface="STZhongsong" panose="02010600040101010101" pitchFamily="2" charset="-122"/>
            </a:endParaRPr>
          </a:p>
        </p:txBody>
      </p:sp>
      <p:sp>
        <p:nvSpPr>
          <p:cNvPr id="3" name="投影片編號版面配置區 2">
            <a:extLst>
              <a:ext uri="{FF2B5EF4-FFF2-40B4-BE49-F238E27FC236}">
                <a16:creationId xmlns:a16="http://schemas.microsoft.com/office/drawing/2014/main" id="{438E08B3-BDD9-49CA-B597-3DCAD2F35941}"/>
              </a:ext>
            </a:extLst>
          </p:cNvPr>
          <p:cNvSpPr>
            <a:spLocks noGrp="1"/>
          </p:cNvSpPr>
          <p:nvPr>
            <p:ph type="sldNum" sz="quarter" idx="12"/>
          </p:nvPr>
        </p:nvSpPr>
        <p:spPr/>
        <p:txBody>
          <a:bodyPr/>
          <a:lstStyle/>
          <a:p>
            <a:fld id="{977BA8E6-E826-B147-AA17-E3D76A29629C}" type="slidenum">
              <a:rPr kumimoji="1" lang="zh-CN" altLang="en-US" smtClean="0"/>
              <a:t>9</a:t>
            </a:fld>
            <a:endParaRPr kumimoji="1" lang="zh-CN" altLang="en-US" dirty="0"/>
          </a:p>
        </p:txBody>
      </p:sp>
    </p:spTree>
    <p:extLst>
      <p:ext uri="{BB962C8B-B14F-4D97-AF65-F5344CB8AC3E}">
        <p14:creationId xmlns:p14="http://schemas.microsoft.com/office/powerpoint/2010/main" val="78382360"/>
      </p:ext>
    </p:extLst>
  </p:cSld>
  <p:clrMapOvr>
    <a:masterClrMapping/>
  </p:clrMapOvr>
</p:sld>
</file>

<file path=ppt/theme/theme1.xml><?xml version="1.0" encoding="utf-8"?>
<a:theme xmlns:a="http://schemas.openxmlformats.org/drawingml/2006/main" name="清华简约主题-扁平-16:9">
  <a:themeElements>
    <a:clrScheme name="自定义 6">
      <a:dk1>
        <a:srgbClr val="000000"/>
      </a:dk1>
      <a:lt1>
        <a:srgbClr val="FFFFFF"/>
      </a:lt1>
      <a:dk2>
        <a:srgbClr val="3D3D3D"/>
      </a:dk2>
      <a:lt2>
        <a:srgbClr val="EBEBEB"/>
      </a:lt2>
      <a:accent1>
        <a:srgbClr val="5B2F7C"/>
      </a:accent1>
      <a:accent2>
        <a:srgbClr val="5C2F7D"/>
      </a:accent2>
      <a:accent3>
        <a:srgbClr val="E6C46D"/>
      </a:accent3>
      <a:accent4>
        <a:srgbClr val="969FA7"/>
      </a:accent4>
      <a:accent5>
        <a:srgbClr val="A9C37C"/>
      </a:accent5>
      <a:accent6>
        <a:srgbClr val="5A8071"/>
      </a:accent6>
      <a:hlink>
        <a:srgbClr val="828282"/>
      </a:hlink>
      <a:folHlink>
        <a:srgbClr val="A5A5A5"/>
      </a:folHlink>
    </a:clrScheme>
    <a:fontScheme name="红利">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红利">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5D8C9649-FBE1-4B5B-8258-8A170F9843AD}"/>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8561</TotalTime>
  <Words>914</Words>
  <Application>Microsoft Office PowerPoint</Application>
  <PresentationFormat>寬螢幕</PresentationFormat>
  <Paragraphs>266</Paragraphs>
  <Slides>38</Slides>
  <Notes>30</Notes>
  <HiddenSlides>0</HiddenSlides>
  <MMClips>0</MMClips>
  <ScaleCrop>false</ScaleCrop>
  <HeadingPairs>
    <vt:vector size="6" baseType="variant">
      <vt:variant>
        <vt:lpstr>使用字型</vt:lpstr>
      </vt:variant>
      <vt:variant>
        <vt:i4>8</vt:i4>
      </vt:variant>
      <vt:variant>
        <vt:lpstr>佈景主題</vt:lpstr>
      </vt:variant>
      <vt:variant>
        <vt:i4>1</vt:i4>
      </vt:variant>
      <vt:variant>
        <vt:lpstr>投影片標題</vt:lpstr>
      </vt:variant>
      <vt:variant>
        <vt:i4>38</vt:i4>
      </vt:variant>
    </vt:vector>
  </HeadingPairs>
  <TitlesOfParts>
    <vt:vector size="47" baseType="lpstr">
      <vt:lpstr>等线</vt:lpstr>
      <vt:lpstr>Gill Sans MT (本文)</vt:lpstr>
      <vt:lpstr>STZhongsong</vt:lpstr>
      <vt:lpstr>STZhongsong</vt:lpstr>
      <vt:lpstr>STZhongsong (本文)</vt:lpstr>
      <vt:lpstr>新細明體</vt:lpstr>
      <vt:lpstr>Gill Sans MT</vt:lpstr>
      <vt:lpstr>Wingdings 2</vt:lpstr>
      <vt:lpstr>清华简约主题-扁平-16:9</vt:lpstr>
      <vt:lpstr>清华大学2018级本科综合论文训练  基于FU740的线上硬件交互实验平台开发 </vt:lpstr>
      <vt:lpstr>目录</vt:lpstr>
      <vt:lpstr>研究背景与意义</vt:lpstr>
      <vt:lpstr>研究背景与意义</vt:lpstr>
      <vt:lpstr>研究内容</vt:lpstr>
      <vt:lpstr>研究目标</vt:lpstr>
      <vt:lpstr>相关工作介绍</vt:lpstr>
      <vt:lpstr>U740的远程控制</vt:lpstr>
      <vt:lpstr>在线实验平台设计</vt:lpstr>
      <vt:lpstr>整体模块</vt:lpstr>
      <vt:lpstr>复现工作</vt:lpstr>
      <vt:lpstr>改进工作</vt:lpstr>
      <vt:lpstr>改进工作</vt:lpstr>
      <vt:lpstr>改进工作</vt:lpstr>
      <vt:lpstr>在线实验平台实现</vt:lpstr>
      <vt:lpstr>服务器端</vt:lpstr>
      <vt:lpstr>开发板资源调度与虚拟调试环境</vt:lpstr>
      <vt:lpstr>开发板资源调度与虚拟调试环境</vt:lpstr>
      <vt:lpstr>开发板资源调度与虚拟调试环境</vt:lpstr>
      <vt:lpstr>预约系统</vt:lpstr>
      <vt:lpstr>用户端</vt:lpstr>
      <vt:lpstr>用户端</vt:lpstr>
      <vt:lpstr>用户端</vt:lpstr>
      <vt:lpstr>用户端</vt:lpstr>
      <vt:lpstr>用户端</vt:lpstr>
      <vt:lpstr>用户端</vt:lpstr>
      <vt:lpstr>用户端</vt:lpstr>
      <vt:lpstr>用户端</vt:lpstr>
      <vt:lpstr>用户端</vt:lpstr>
      <vt:lpstr>在线平台应用例子</vt:lpstr>
      <vt:lpstr>Hifive Unmatched远程开发和NXOS移植</vt:lpstr>
      <vt:lpstr>总结与展望</vt:lpstr>
      <vt:lpstr>总结</vt:lpstr>
      <vt:lpstr>总结</vt:lpstr>
      <vt:lpstr>总结</vt:lpstr>
      <vt:lpstr>总结</vt:lpstr>
      <vt:lpstr>展望</vt:lpstr>
      <vt:lpstr>感谢老师们的聆听！</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陈 伟浩</dc:creator>
  <cp:lastModifiedBy>Wang Wang</cp:lastModifiedBy>
  <cp:revision>1493</cp:revision>
  <cp:lastPrinted>2020-04-04T02:50:47Z</cp:lastPrinted>
  <dcterms:created xsi:type="dcterms:W3CDTF">2020-01-04T07:43:38Z</dcterms:created>
  <dcterms:modified xsi:type="dcterms:W3CDTF">2022-06-08T05:11:45Z</dcterms:modified>
</cp:coreProperties>
</file>